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76" r:id="rId6"/>
    <p:sldId id="278" r:id="rId7"/>
    <p:sldId id="260" r:id="rId8"/>
    <p:sldId id="261" r:id="rId9"/>
    <p:sldId id="263" r:id="rId10"/>
    <p:sldId id="266" r:id="rId11"/>
    <p:sldId id="264" r:id="rId12"/>
    <p:sldId id="279" r:id="rId13"/>
    <p:sldId id="280" r:id="rId14"/>
    <p:sldId id="281" r:id="rId15"/>
    <p:sldId id="282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2396AE-0CE9-4512-8A10-556D03F78877}" v="267" dt="2023-02-18T16:35:29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6" autoAdjust="0"/>
    <p:restoredTop sz="94612" autoAdjust="0"/>
  </p:normalViewPr>
  <p:slideViewPr>
    <p:cSldViewPr snapToGrid="0">
      <p:cViewPr varScale="1">
        <p:scale>
          <a:sx n="113" d="100"/>
          <a:sy n="113" d="100"/>
        </p:scale>
        <p:origin x="10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fal Petr" userId="76484aeb-9507-44c9-a583-612a370dac90" providerId="ADAL" clId="{072396AE-0CE9-4512-8A10-556D03F78877}"/>
    <pc:docChg chg="undo custSel addSld delSld modSld sldOrd">
      <pc:chgData name="Coufal Petr" userId="76484aeb-9507-44c9-a583-612a370dac90" providerId="ADAL" clId="{072396AE-0CE9-4512-8A10-556D03F78877}" dt="2023-02-18T16:37:16.819" v="2130" actId="2696"/>
      <pc:docMkLst>
        <pc:docMk/>
      </pc:docMkLst>
      <pc:sldChg chg="modSp mod">
        <pc:chgData name="Coufal Petr" userId="76484aeb-9507-44c9-a583-612a370dac90" providerId="ADAL" clId="{072396AE-0CE9-4512-8A10-556D03F78877}" dt="2023-02-18T12:19:34.324" v="1147" actId="20577"/>
        <pc:sldMkLst>
          <pc:docMk/>
          <pc:sldMk cId="91387705" sldId="256"/>
        </pc:sldMkLst>
        <pc:spChg chg="mod">
          <ac:chgData name="Coufal Petr" userId="76484aeb-9507-44c9-a583-612a370dac90" providerId="ADAL" clId="{072396AE-0CE9-4512-8A10-556D03F78877}" dt="2023-02-17T12:01:57.208" v="362" actId="20577"/>
          <ac:spMkLst>
            <pc:docMk/>
            <pc:sldMk cId="91387705" sldId="256"/>
            <ac:spMk id="2" creationId="{01D8F342-F6DD-CB0B-479F-58D04781A12C}"/>
          </ac:spMkLst>
        </pc:spChg>
        <pc:spChg chg="mod">
          <ac:chgData name="Coufal Petr" userId="76484aeb-9507-44c9-a583-612a370dac90" providerId="ADAL" clId="{072396AE-0CE9-4512-8A10-556D03F78877}" dt="2023-02-18T12:19:34.324" v="1147" actId="20577"/>
          <ac:spMkLst>
            <pc:docMk/>
            <pc:sldMk cId="91387705" sldId="256"/>
            <ac:spMk id="3" creationId="{CF36E823-CF80-3EF8-CCDA-2C8E147F9158}"/>
          </ac:spMkLst>
        </pc:spChg>
      </pc:sldChg>
      <pc:sldChg chg="modSp mod">
        <pc:chgData name="Coufal Petr" userId="76484aeb-9507-44c9-a583-612a370dac90" providerId="ADAL" clId="{072396AE-0CE9-4512-8A10-556D03F78877}" dt="2023-02-17T11:42:44.487" v="163" actId="20577"/>
        <pc:sldMkLst>
          <pc:docMk/>
          <pc:sldMk cId="534990446" sldId="257"/>
        </pc:sldMkLst>
        <pc:spChg chg="mod">
          <ac:chgData name="Coufal Petr" userId="76484aeb-9507-44c9-a583-612a370dac90" providerId="ADAL" clId="{072396AE-0CE9-4512-8A10-556D03F78877}" dt="2023-02-17T11:42:44.487" v="163" actId="20577"/>
          <ac:spMkLst>
            <pc:docMk/>
            <pc:sldMk cId="534990446" sldId="257"/>
            <ac:spMk id="3" creationId="{98A87D62-07EA-1E25-3F06-F4F2FBEF14AE}"/>
          </ac:spMkLst>
        </pc:spChg>
      </pc:sldChg>
      <pc:sldChg chg="addSp modSp mod">
        <pc:chgData name="Coufal Petr" userId="76484aeb-9507-44c9-a583-612a370dac90" providerId="ADAL" clId="{072396AE-0CE9-4512-8A10-556D03F78877}" dt="2023-02-17T11:46:02.394" v="255" actId="1076"/>
        <pc:sldMkLst>
          <pc:docMk/>
          <pc:sldMk cId="507280843" sldId="258"/>
        </pc:sldMkLst>
        <pc:spChg chg="mod">
          <ac:chgData name="Coufal Petr" userId="76484aeb-9507-44c9-a583-612a370dac90" providerId="ADAL" clId="{072396AE-0CE9-4512-8A10-556D03F78877}" dt="2023-02-17T11:46:02.394" v="255" actId="1076"/>
          <ac:spMkLst>
            <pc:docMk/>
            <pc:sldMk cId="507280843" sldId="258"/>
            <ac:spMk id="2" creationId="{FC701802-4C4C-09FA-A9BA-88EBF6B23161}"/>
          </ac:spMkLst>
        </pc:spChg>
        <pc:spChg chg="mod">
          <ac:chgData name="Coufal Petr" userId="76484aeb-9507-44c9-a583-612a370dac90" providerId="ADAL" clId="{072396AE-0CE9-4512-8A10-556D03F78877}" dt="2023-02-17T11:45:53.919" v="254" actId="1076"/>
          <ac:spMkLst>
            <pc:docMk/>
            <pc:sldMk cId="507280843" sldId="258"/>
            <ac:spMk id="3" creationId="{8227ABDA-B2FC-FACE-E3EA-B1E81F4203E8}"/>
          </ac:spMkLst>
        </pc:spChg>
        <pc:spChg chg="mod">
          <ac:chgData name="Coufal Petr" userId="76484aeb-9507-44c9-a583-612a370dac90" providerId="ADAL" clId="{072396AE-0CE9-4512-8A10-556D03F78877}" dt="2023-02-17T11:45:22.782" v="251" actId="113"/>
          <ac:spMkLst>
            <pc:docMk/>
            <pc:sldMk cId="507280843" sldId="258"/>
            <ac:spMk id="7" creationId="{EE01F096-4342-73F3-3721-038A7CC3E560}"/>
          </ac:spMkLst>
        </pc:spChg>
        <pc:spChg chg="mod">
          <ac:chgData name="Coufal Petr" userId="76484aeb-9507-44c9-a583-612a370dac90" providerId="ADAL" clId="{072396AE-0CE9-4512-8A10-556D03F78877}" dt="2023-02-17T11:45:19.018" v="250" actId="403"/>
          <ac:spMkLst>
            <pc:docMk/>
            <pc:sldMk cId="507280843" sldId="258"/>
            <ac:spMk id="8" creationId="{8D3AA480-C5A5-A454-D420-D93A15BAE5E3}"/>
          </ac:spMkLst>
        </pc:spChg>
        <pc:spChg chg="add mod">
          <ac:chgData name="Coufal Petr" userId="76484aeb-9507-44c9-a583-612a370dac90" providerId="ADAL" clId="{072396AE-0CE9-4512-8A10-556D03F78877}" dt="2023-02-17T11:45:35.168" v="252" actId="1076"/>
          <ac:spMkLst>
            <pc:docMk/>
            <pc:sldMk cId="507280843" sldId="258"/>
            <ac:spMk id="9" creationId="{40B2F763-1EA6-010E-9062-02F0999ADC37}"/>
          </ac:spMkLst>
        </pc:spChg>
      </pc:sldChg>
      <pc:sldChg chg="del">
        <pc:chgData name="Coufal Petr" userId="76484aeb-9507-44c9-a583-612a370dac90" providerId="ADAL" clId="{072396AE-0CE9-4512-8A10-556D03F78877}" dt="2023-02-17T12:05:20.219" v="395" actId="2696"/>
        <pc:sldMkLst>
          <pc:docMk/>
          <pc:sldMk cId="344355493" sldId="259"/>
        </pc:sldMkLst>
      </pc:sldChg>
      <pc:sldChg chg="addSp delSp modSp mod">
        <pc:chgData name="Coufal Petr" userId="76484aeb-9507-44c9-a583-612a370dac90" providerId="ADAL" clId="{072396AE-0CE9-4512-8A10-556D03F78877}" dt="2023-02-18T10:38:16.050" v="801" actId="404"/>
        <pc:sldMkLst>
          <pc:docMk/>
          <pc:sldMk cId="173465882" sldId="260"/>
        </pc:sldMkLst>
        <pc:spChg chg="add del mod">
          <ac:chgData name="Coufal Petr" userId="76484aeb-9507-44c9-a583-612a370dac90" providerId="ADAL" clId="{072396AE-0CE9-4512-8A10-556D03F78877}" dt="2023-02-17T12:08:54.853" v="434" actId="478"/>
          <ac:spMkLst>
            <pc:docMk/>
            <pc:sldMk cId="173465882" sldId="260"/>
            <ac:spMk id="2" creationId="{513DF1D8-FF6E-E2F2-5F60-0ACF2203B71B}"/>
          </ac:spMkLst>
        </pc:spChg>
        <pc:spChg chg="del mod ord">
          <ac:chgData name="Coufal Petr" userId="76484aeb-9507-44c9-a583-612a370dac90" providerId="ADAL" clId="{072396AE-0CE9-4512-8A10-556D03F78877}" dt="2023-02-17T12:09:22.474" v="439" actId="26606"/>
          <ac:spMkLst>
            <pc:docMk/>
            <pc:sldMk cId="173465882" sldId="260"/>
            <ac:spMk id="3" creationId="{0F0D1269-EF41-4448-934F-57A80575D72D}"/>
          </ac:spMkLst>
        </pc:spChg>
        <pc:spChg chg="add mod">
          <ac:chgData name="Coufal Petr" userId="76484aeb-9507-44c9-a583-612a370dac90" providerId="ADAL" clId="{072396AE-0CE9-4512-8A10-556D03F78877}" dt="2023-02-17T22:09:02.451" v="768" actId="113"/>
          <ac:spMkLst>
            <pc:docMk/>
            <pc:sldMk cId="173465882" sldId="260"/>
            <ac:spMk id="4" creationId="{413F9703-3B01-0950-5BFC-B86E2FB860A4}"/>
          </ac:spMkLst>
        </pc:spChg>
        <pc:spChg chg="add mod">
          <ac:chgData name="Coufal Petr" userId="76484aeb-9507-44c9-a583-612a370dac90" providerId="ADAL" clId="{072396AE-0CE9-4512-8A10-556D03F78877}" dt="2023-02-17T22:15:15.899" v="774" actId="207"/>
          <ac:spMkLst>
            <pc:docMk/>
            <pc:sldMk cId="173465882" sldId="260"/>
            <ac:spMk id="5" creationId="{697341A0-F96D-34D0-EB7F-22813FE1E3CD}"/>
          </ac:spMkLst>
        </pc:spChg>
        <pc:graphicFrameChg chg="add mod modGraphic">
          <ac:chgData name="Coufal Petr" userId="76484aeb-9507-44c9-a583-612a370dac90" providerId="ADAL" clId="{072396AE-0CE9-4512-8A10-556D03F78877}" dt="2023-02-18T10:38:16.050" v="801" actId="404"/>
          <ac:graphicFrameMkLst>
            <pc:docMk/>
            <pc:sldMk cId="173465882" sldId="260"/>
            <ac:graphicFrameMk id="2054" creationId="{A73BF43A-7056-D85F-65A6-00F401E70387}"/>
          </ac:graphicFrameMkLst>
        </pc:graphicFrameChg>
        <pc:picChg chg="del mod">
          <ac:chgData name="Coufal Petr" userId="76484aeb-9507-44c9-a583-612a370dac90" providerId="ADAL" clId="{072396AE-0CE9-4512-8A10-556D03F78877}" dt="2023-02-17T12:08:48.066" v="433" actId="478"/>
          <ac:picMkLst>
            <pc:docMk/>
            <pc:sldMk cId="173465882" sldId="260"/>
            <ac:picMk id="1026" creationId="{45563D4E-CA22-45DC-B984-87FEBAF423C6}"/>
          </ac:picMkLst>
        </pc:picChg>
        <pc:picChg chg="del mod">
          <ac:chgData name="Coufal Petr" userId="76484aeb-9507-44c9-a583-612a370dac90" providerId="ADAL" clId="{072396AE-0CE9-4512-8A10-556D03F78877}" dt="2023-02-17T12:06:43.951" v="406" actId="478"/>
          <ac:picMkLst>
            <pc:docMk/>
            <pc:sldMk cId="173465882" sldId="260"/>
            <ac:picMk id="1028" creationId="{A75341E9-D574-4259-8B2D-F00560AD10C4}"/>
          </ac:picMkLst>
        </pc:picChg>
        <pc:picChg chg="add del mod">
          <ac:chgData name="Coufal Petr" userId="76484aeb-9507-44c9-a583-612a370dac90" providerId="ADAL" clId="{072396AE-0CE9-4512-8A10-556D03F78877}" dt="2023-02-17T12:09:14.299" v="438" actId="21"/>
          <ac:picMkLst>
            <pc:docMk/>
            <pc:sldMk cId="173465882" sldId="260"/>
            <ac:picMk id="2050" creationId="{8ADE5520-DFA0-0977-D39E-DC0B0C988996}"/>
          </ac:picMkLst>
        </pc:picChg>
        <pc:picChg chg="add mod">
          <ac:chgData name="Coufal Petr" userId="76484aeb-9507-44c9-a583-612a370dac90" providerId="ADAL" clId="{072396AE-0CE9-4512-8A10-556D03F78877}" dt="2023-02-17T12:09:09.934" v="437" actId="1076"/>
          <ac:picMkLst>
            <pc:docMk/>
            <pc:sldMk cId="173465882" sldId="260"/>
            <ac:picMk id="2052" creationId="{C98BA686-9170-7AFA-6409-8C95795A4A27}"/>
          </ac:picMkLst>
        </pc:picChg>
      </pc:sldChg>
      <pc:sldChg chg="addSp delSp modSp mod setBg">
        <pc:chgData name="Coufal Petr" userId="76484aeb-9507-44c9-a583-612a370dac90" providerId="ADAL" clId="{072396AE-0CE9-4512-8A10-556D03F78877}" dt="2023-02-18T10:55:55.452" v="961" actId="20577"/>
        <pc:sldMkLst>
          <pc:docMk/>
          <pc:sldMk cId="1882138763" sldId="261"/>
        </pc:sldMkLst>
        <pc:spChg chg="mod">
          <ac:chgData name="Coufal Petr" userId="76484aeb-9507-44c9-a583-612a370dac90" providerId="ADAL" clId="{072396AE-0CE9-4512-8A10-556D03F78877}" dt="2023-02-18T10:46:45.795" v="960" actId="403"/>
          <ac:spMkLst>
            <pc:docMk/>
            <pc:sldMk cId="1882138763" sldId="261"/>
            <ac:spMk id="2" creationId="{376DA632-BCA6-436A-A086-FB620785B695}"/>
          </ac:spMkLst>
        </pc:spChg>
        <pc:spChg chg="mod">
          <ac:chgData name="Coufal Petr" userId="76484aeb-9507-44c9-a583-612a370dac90" providerId="ADAL" clId="{072396AE-0CE9-4512-8A10-556D03F78877}" dt="2023-02-18T10:55:55.452" v="961" actId="20577"/>
          <ac:spMkLst>
            <pc:docMk/>
            <pc:sldMk cId="1882138763" sldId="261"/>
            <ac:spMk id="3" creationId="{56C92A84-70A4-487D-AA37-88B818A64D48}"/>
          </ac:spMkLst>
        </pc:spChg>
        <pc:spChg chg="del mod">
          <ac:chgData name="Coufal Petr" userId="76484aeb-9507-44c9-a583-612a370dac90" providerId="ADAL" clId="{072396AE-0CE9-4512-8A10-556D03F78877}" dt="2023-02-18T10:40:02.557" v="818" actId="478"/>
          <ac:spMkLst>
            <pc:docMk/>
            <pc:sldMk cId="1882138763" sldId="261"/>
            <ac:spMk id="4" creationId="{9DD1D1CF-4361-4BF9-AF68-0318B2F7B126}"/>
          </ac:spMkLst>
        </pc:spChg>
        <pc:spChg chg="add del mod">
          <ac:chgData name="Coufal Petr" userId="76484aeb-9507-44c9-a583-612a370dac90" providerId="ADAL" clId="{072396AE-0CE9-4512-8A10-556D03F78877}" dt="2023-02-18T10:40:06.681" v="819" actId="478"/>
          <ac:spMkLst>
            <pc:docMk/>
            <pc:sldMk cId="1882138763" sldId="261"/>
            <ac:spMk id="6" creationId="{F93651CC-18FA-E7B1-CF1D-30D81E72E799}"/>
          </ac:spMkLst>
        </pc:spChg>
        <pc:spChg chg="add mod">
          <ac:chgData name="Coufal Petr" userId="76484aeb-9507-44c9-a583-612a370dac90" providerId="ADAL" clId="{072396AE-0CE9-4512-8A10-556D03F78877}" dt="2023-02-18T10:44:29.464" v="887" actId="207"/>
          <ac:spMkLst>
            <pc:docMk/>
            <pc:sldMk cId="1882138763" sldId="261"/>
            <ac:spMk id="8" creationId="{58971222-5504-5BD5-D05C-B2C633E831D7}"/>
          </ac:spMkLst>
        </pc:spChg>
        <pc:spChg chg="add mod">
          <ac:chgData name="Coufal Petr" userId="76484aeb-9507-44c9-a583-612a370dac90" providerId="ADAL" clId="{072396AE-0CE9-4512-8A10-556D03F78877}" dt="2023-02-18T10:44:37.008" v="941" actId="207"/>
          <ac:spMkLst>
            <pc:docMk/>
            <pc:sldMk cId="1882138763" sldId="261"/>
            <ac:spMk id="9" creationId="{D7C287BD-13DB-015F-6846-A3AE4B46F1C6}"/>
          </ac:spMkLst>
        </pc:spChg>
        <pc:spChg chg="add">
          <ac:chgData name="Coufal Petr" userId="76484aeb-9507-44c9-a583-612a370dac90" providerId="ADAL" clId="{072396AE-0CE9-4512-8A10-556D03F78877}" dt="2023-02-18T10:41:19.953" v="822" actId="26606"/>
          <ac:spMkLst>
            <pc:docMk/>
            <pc:sldMk cId="1882138763" sldId="261"/>
            <ac:spMk id="4105" creationId="{38468727-63BE-4191-B4A6-C30C82C0E986}"/>
          </ac:spMkLst>
        </pc:spChg>
        <pc:spChg chg="add">
          <ac:chgData name="Coufal Petr" userId="76484aeb-9507-44c9-a583-612a370dac90" providerId="ADAL" clId="{072396AE-0CE9-4512-8A10-556D03F78877}" dt="2023-02-18T10:41:19.953" v="822" actId="26606"/>
          <ac:spMkLst>
            <pc:docMk/>
            <pc:sldMk cId="1882138763" sldId="261"/>
            <ac:spMk id="4107" creationId="{9D355BB6-1BB8-4828-B246-CFB31742D7B8}"/>
          </ac:spMkLst>
        </pc:spChg>
        <pc:spChg chg="add">
          <ac:chgData name="Coufal Petr" userId="76484aeb-9507-44c9-a583-612a370dac90" providerId="ADAL" clId="{072396AE-0CE9-4512-8A10-556D03F78877}" dt="2023-02-18T10:41:19.953" v="822" actId="26606"/>
          <ac:spMkLst>
            <pc:docMk/>
            <pc:sldMk cId="1882138763" sldId="261"/>
            <ac:spMk id="4109" creationId="{CA52A9B9-B2B3-46F0-9D53-0EFF9905BF8F}"/>
          </ac:spMkLst>
        </pc:spChg>
        <pc:picChg chg="del mod">
          <ac:chgData name="Coufal Petr" userId="76484aeb-9507-44c9-a583-612a370dac90" providerId="ADAL" clId="{072396AE-0CE9-4512-8A10-556D03F78877}" dt="2023-02-18T10:36:30.363" v="790" actId="478"/>
          <ac:picMkLst>
            <pc:docMk/>
            <pc:sldMk cId="1882138763" sldId="261"/>
            <ac:picMk id="1026" creationId="{00000000-0000-0000-0000-000000000000}"/>
          </ac:picMkLst>
        </pc:picChg>
        <pc:picChg chg="add mod ord">
          <ac:chgData name="Coufal Petr" userId="76484aeb-9507-44c9-a583-612a370dac90" providerId="ADAL" clId="{072396AE-0CE9-4512-8A10-556D03F78877}" dt="2023-02-18T10:41:19.953" v="822" actId="26606"/>
          <ac:picMkLst>
            <pc:docMk/>
            <pc:sldMk cId="1882138763" sldId="261"/>
            <ac:picMk id="4098" creationId="{6BF6CB71-2AF9-49F7-DB08-ECF516119C16}"/>
          </ac:picMkLst>
        </pc:picChg>
        <pc:picChg chg="add mod">
          <ac:chgData name="Coufal Petr" userId="76484aeb-9507-44c9-a583-612a370dac90" providerId="ADAL" clId="{072396AE-0CE9-4512-8A10-556D03F78877}" dt="2023-02-18T10:43:06.582" v="843" actId="18131"/>
          <ac:picMkLst>
            <pc:docMk/>
            <pc:sldMk cId="1882138763" sldId="261"/>
            <ac:picMk id="4100" creationId="{6C01A6F4-D31F-AB63-F40C-798B5ED8E6DD}"/>
          </ac:picMkLst>
        </pc:picChg>
      </pc:sldChg>
      <pc:sldChg chg="del">
        <pc:chgData name="Coufal Petr" userId="76484aeb-9507-44c9-a583-612a370dac90" providerId="ADAL" clId="{072396AE-0CE9-4512-8A10-556D03F78877}" dt="2023-02-18T15:29:17.626" v="1481" actId="2696"/>
        <pc:sldMkLst>
          <pc:docMk/>
          <pc:sldMk cId="2348744470" sldId="262"/>
        </pc:sldMkLst>
      </pc:sldChg>
      <pc:sldChg chg="addSp delSp modSp mod setBg setClrOvrMap">
        <pc:chgData name="Coufal Petr" userId="76484aeb-9507-44c9-a583-612a370dac90" providerId="ADAL" clId="{072396AE-0CE9-4512-8A10-556D03F78877}" dt="2023-02-18T15:30:15.354" v="1489" actId="1076"/>
        <pc:sldMkLst>
          <pc:docMk/>
          <pc:sldMk cId="585839423" sldId="263"/>
        </pc:sldMkLst>
        <pc:spChg chg="mod">
          <ac:chgData name="Coufal Petr" userId="76484aeb-9507-44c9-a583-612a370dac90" providerId="ADAL" clId="{072396AE-0CE9-4512-8A10-556D03F78877}" dt="2023-02-18T13:02:58.202" v="1453" actId="1076"/>
          <ac:spMkLst>
            <pc:docMk/>
            <pc:sldMk cId="585839423" sldId="263"/>
            <ac:spMk id="2" creationId="{6990E76D-DD3A-4378-A17C-EB0853588285}"/>
          </ac:spMkLst>
        </pc:spChg>
        <pc:spChg chg="mod ord">
          <ac:chgData name="Coufal Petr" userId="76484aeb-9507-44c9-a583-612a370dac90" providerId="ADAL" clId="{072396AE-0CE9-4512-8A10-556D03F78877}" dt="2023-02-18T15:30:10.363" v="1488" actId="20577"/>
          <ac:spMkLst>
            <pc:docMk/>
            <pc:sldMk cId="585839423" sldId="263"/>
            <ac:spMk id="3" creationId="{F4191819-F893-48A2-8851-E84B687117A2}"/>
          </ac:spMkLst>
        </pc:spChg>
        <pc:spChg chg="add del mod">
          <ac:chgData name="Coufal Petr" userId="76484aeb-9507-44c9-a583-612a370dac90" providerId="ADAL" clId="{072396AE-0CE9-4512-8A10-556D03F78877}" dt="2023-02-18T12:25:20.709" v="1179" actId="478"/>
          <ac:spMkLst>
            <pc:docMk/>
            <pc:sldMk cId="585839423" sldId="263"/>
            <ac:spMk id="5" creationId="{058C20AB-4F12-D6EF-A43F-9243D0F0BBDB}"/>
          </ac:spMkLst>
        </pc:spChg>
        <pc:spChg chg="add mod">
          <ac:chgData name="Coufal Petr" userId="76484aeb-9507-44c9-a583-612a370dac90" providerId="ADAL" clId="{072396AE-0CE9-4512-8A10-556D03F78877}" dt="2023-02-18T12:28:45.518" v="1220" actId="1076"/>
          <ac:spMkLst>
            <pc:docMk/>
            <pc:sldMk cId="585839423" sldId="263"/>
            <ac:spMk id="7" creationId="{D96CB3C6-7099-9576-CA12-1B4B2104AD84}"/>
          </ac:spMkLst>
        </pc:spChg>
        <pc:spChg chg="add mod">
          <ac:chgData name="Coufal Petr" userId="76484aeb-9507-44c9-a583-612a370dac90" providerId="ADAL" clId="{072396AE-0CE9-4512-8A10-556D03F78877}" dt="2023-02-18T12:28:57.314" v="1227" actId="20577"/>
          <ac:spMkLst>
            <pc:docMk/>
            <pc:sldMk cId="585839423" sldId="263"/>
            <ac:spMk id="8" creationId="{5B0156C1-5F0D-01BA-342E-C88E11E0FEEF}"/>
          </ac:spMkLst>
        </pc:spChg>
        <pc:spChg chg="add mod">
          <ac:chgData name="Coufal Petr" userId="76484aeb-9507-44c9-a583-612a370dac90" providerId="ADAL" clId="{072396AE-0CE9-4512-8A10-556D03F78877}" dt="2023-02-18T15:30:05.358" v="1487" actId="1076"/>
          <ac:spMkLst>
            <pc:docMk/>
            <pc:sldMk cId="585839423" sldId="263"/>
            <ac:spMk id="11" creationId="{54C08A31-F341-F8C1-1FA8-8F39255EEACF}"/>
          </ac:spMkLst>
        </pc:spChg>
        <pc:spChg chg="add del">
          <ac:chgData name="Coufal Petr" userId="76484aeb-9507-44c9-a583-612a370dac90" providerId="ADAL" clId="{072396AE-0CE9-4512-8A10-556D03F78877}" dt="2023-02-18T12:25:47.573" v="1183" actId="26606"/>
          <ac:spMkLst>
            <pc:docMk/>
            <pc:sldMk cId="585839423" sldId="263"/>
            <ac:spMk id="3079" creationId="{A86541C6-61B1-4DAA-B57A-EAF3F24F0491}"/>
          </ac:spMkLst>
        </pc:spChg>
        <pc:spChg chg="add del">
          <ac:chgData name="Coufal Petr" userId="76484aeb-9507-44c9-a583-612a370dac90" providerId="ADAL" clId="{072396AE-0CE9-4512-8A10-556D03F78877}" dt="2023-02-18T12:25:47.573" v="1183" actId="26606"/>
          <ac:spMkLst>
            <pc:docMk/>
            <pc:sldMk cId="585839423" sldId="263"/>
            <ac:spMk id="3081" creationId="{71750011-2006-46BB-AFDE-C6E461752333}"/>
          </ac:spMkLst>
        </pc:spChg>
        <pc:spChg chg="add">
          <ac:chgData name="Coufal Petr" userId="76484aeb-9507-44c9-a583-612a370dac90" providerId="ADAL" clId="{072396AE-0CE9-4512-8A10-556D03F78877}" dt="2023-02-18T12:25:47.573" v="1183" actId="26606"/>
          <ac:spMkLst>
            <pc:docMk/>
            <pc:sldMk cId="585839423" sldId="263"/>
            <ac:spMk id="6151" creationId="{A86541C6-61B1-4DAA-B57A-EAF3F24F0491}"/>
          </ac:spMkLst>
        </pc:spChg>
        <pc:spChg chg="add">
          <ac:chgData name="Coufal Petr" userId="76484aeb-9507-44c9-a583-612a370dac90" providerId="ADAL" clId="{072396AE-0CE9-4512-8A10-556D03F78877}" dt="2023-02-18T12:25:47.573" v="1183" actId="26606"/>
          <ac:spMkLst>
            <pc:docMk/>
            <pc:sldMk cId="585839423" sldId="263"/>
            <ac:spMk id="6153" creationId="{71750011-2006-46BB-AFDE-C6E461752333}"/>
          </ac:spMkLst>
        </pc:spChg>
        <pc:picChg chg="add mod ord">
          <ac:chgData name="Coufal Petr" userId="76484aeb-9507-44c9-a583-612a370dac90" providerId="ADAL" clId="{072396AE-0CE9-4512-8A10-556D03F78877}" dt="2023-02-18T12:25:47.573" v="1183" actId="26606"/>
          <ac:picMkLst>
            <pc:docMk/>
            <pc:sldMk cId="585839423" sldId="263"/>
            <ac:picMk id="4" creationId="{8728279B-3691-F75F-D6D2-75C643456B53}"/>
          </ac:picMkLst>
        </pc:picChg>
        <pc:picChg chg="add mod ord">
          <ac:chgData name="Coufal Petr" userId="76484aeb-9507-44c9-a583-612a370dac90" providerId="ADAL" clId="{072396AE-0CE9-4512-8A10-556D03F78877}" dt="2023-02-18T15:30:15.354" v="1489" actId="1076"/>
          <ac:picMkLst>
            <pc:docMk/>
            <pc:sldMk cId="585839423" sldId="263"/>
            <ac:picMk id="10" creationId="{11AA65FA-9F58-D0CB-EAD7-2C8CB18E0964}"/>
          </ac:picMkLst>
        </pc:picChg>
        <pc:picChg chg="del mod">
          <ac:chgData name="Coufal Petr" userId="76484aeb-9507-44c9-a583-612a370dac90" providerId="ADAL" clId="{072396AE-0CE9-4512-8A10-556D03F78877}" dt="2023-02-18T12:25:11.020" v="1178" actId="478"/>
          <ac:picMkLst>
            <pc:docMk/>
            <pc:sldMk cId="585839423" sldId="263"/>
            <ac:picMk id="3074" creationId="{69292B28-75C6-46A5-AC40-E2E8F10E0EE2}"/>
          </ac:picMkLst>
        </pc:picChg>
        <pc:picChg chg="add mod">
          <ac:chgData name="Coufal Petr" userId="76484aeb-9507-44c9-a583-612a370dac90" providerId="ADAL" clId="{072396AE-0CE9-4512-8A10-556D03F78877}" dt="2023-02-18T12:25:47.573" v="1183" actId="26606"/>
          <ac:picMkLst>
            <pc:docMk/>
            <pc:sldMk cId="585839423" sldId="263"/>
            <ac:picMk id="6146" creationId="{9D6BF577-7A32-F957-FFCC-E6D681C417A8}"/>
          </ac:picMkLst>
        </pc:picChg>
      </pc:sldChg>
      <pc:sldChg chg="addSp delSp modSp mod">
        <pc:chgData name="Coufal Petr" userId="76484aeb-9507-44c9-a583-612a370dac90" providerId="ADAL" clId="{072396AE-0CE9-4512-8A10-556D03F78877}" dt="2023-02-18T13:01:45.250" v="1444" actId="1076"/>
        <pc:sldMkLst>
          <pc:docMk/>
          <pc:sldMk cId="2096013184" sldId="264"/>
        </pc:sldMkLst>
        <pc:spChg chg="mod ord">
          <ac:chgData name="Coufal Petr" userId="76484aeb-9507-44c9-a583-612a370dac90" providerId="ADAL" clId="{072396AE-0CE9-4512-8A10-556D03F78877}" dt="2023-02-18T13:01:13.604" v="1442" actId="20577"/>
          <ac:spMkLst>
            <pc:docMk/>
            <pc:sldMk cId="2096013184" sldId="264"/>
            <ac:spMk id="3" creationId="{19BCCC3D-0C7D-4D2E-9EC7-5B8D312B567C}"/>
          </ac:spMkLst>
        </pc:spChg>
        <pc:picChg chg="add del mod">
          <ac:chgData name="Coufal Petr" userId="76484aeb-9507-44c9-a583-612a370dac90" providerId="ADAL" clId="{072396AE-0CE9-4512-8A10-556D03F78877}" dt="2023-02-18T13:00:20.814" v="1428" actId="21"/>
          <ac:picMkLst>
            <pc:docMk/>
            <pc:sldMk cId="2096013184" sldId="264"/>
            <ac:picMk id="4" creationId="{5BB97607-AC66-8175-09CB-BD677E4BD3E5}"/>
          </ac:picMkLst>
        </pc:picChg>
        <pc:picChg chg="del">
          <ac:chgData name="Coufal Petr" userId="76484aeb-9507-44c9-a583-612a370dac90" providerId="ADAL" clId="{072396AE-0CE9-4512-8A10-556D03F78877}" dt="2023-02-18T12:22:37.228" v="1150" actId="21"/>
          <ac:picMkLst>
            <pc:docMk/>
            <pc:sldMk cId="2096013184" sldId="264"/>
            <ac:picMk id="4098" creationId="{27746EF2-906F-478E-9B5F-E7EBA2A805AA}"/>
          </ac:picMkLst>
        </pc:picChg>
        <pc:picChg chg="add mod">
          <ac:chgData name="Coufal Petr" userId="76484aeb-9507-44c9-a583-612a370dac90" providerId="ADAL" clId="{072396AE-0CE9-4512-8A10-556D03F78877}" dt="2023-02-18T13:01:34.994" v="1443" actId="1076"/>
          <ac:picMkLst>
            <pc:docMk/>
            <pc:sldMk cId="2096013184" sldId="264"/>
            <ac:picMk id="7170" creationId="{545498C4-E5CD-B983-9632-7EC875081ABB}"/>
          </ac:picMkLst>
        </pc:picChg>
        <pc:picChg chg="add mod">
          <ac:chgData name="Coufal Petr" userId="76484aeb-9507-44c9-a583-612a370dac90" providerId="ADAL" clId="{072396AE-0CE9-4512-8A10-556D03F78877}" dt="2023-02-18T13:01:45.250" v="1444" actId="1076"/>
          <ac:picMkLst>
            <pc:docMk/>
            <pc:sldMk cId="2096013184" sldId="264"/>
            <ac:picMk id="7172" creationId="{CBE1C8A1-2761-BB7E-00E7-4B0FA886359B}"/>
          </ac:picMkLst>
        </pc:picChg>
      </pc:sldChg>
      <pc:sldChg chg="addSp delSp modSp del mod">
        <pc:chgData name="Coufal Petr" userId="76484aeb-9507-44c9-a583-612a370dac90" providerId="ADAL" clId="{072396AE-0CE9-4512-8A10-556D03F78877}" dt="2023-02-18T15:39:25.616" v="1490" actId="2696"/>
        <pc:sldMkLst>
          <pc:docMk/>
          <pc:sldMk cId="2265029876" sldId="265"/>
        </pc:sldMkLst>
        <pc:spChg chg="add del mod">
          <ac:chgData name="Coufal Petr" userId="76484aeb-9507-44c9-a583-612a370dac90" providerId="ADAL" clId="{072396AE-0CE9-4512-8A10-556D03F78877}" dt="2023-02-18T12:35:12.451" v="1256" actId="478"/>
          <ac:spMkLst>
            <pc:docMk/>
            <pc:sldMk cId="2265029876" sldId="265"/>
            <ac:spMk id="2" creationId="{64463BE4-A2F7-96C8-3910-6E7F87D0FCDF}"/>
          </ac:spMkLst>
        </pc:spChg>
        <pc:spChg chg="add mod">
          <ac:chgData name="Coufal Petr" userId="76484aeb-9507-44c9-a583-612a370dac90" providerId="ADAL" clId="{072396AE-0CE9-4512-8A10-556D03F78877}" dt="2023-02-18T13:00:04.015" v="1427" actId="14100"/>
          <ac:spMkLst>
            <pc:docMk/>
            <pc:sldMk cId="2265029876" sldId="265"/>
            <ac:spMk id="5" creationId="{A047943F-A897-B8BD-62A0-CA5D4097D647}"/>
          </ac:spMkLst>
        </pc:spChg>
        <pc:picChg chg="del mod">
          <ac:chgData name="Coufal Petr" userId="76484aeb-9507-44c9-a583-612a370dac90" providerId="ADAL" clId="{072396AE-0CE9-4512-8A10-556D03F78877}" dt="2023-02-18T12:35:08.760" v="1255" actId="478"/>
          <ac:picMkLst>
            <pc:docMk/>
            <pc:sldMk cId="2265029876" sldId="265"/>
            <ac:picMk id="2050" creationId="{00000000-0000-0000-0000-000000000000}"/>
          </ac:picMkLst>
        </pc:picChg>
      </pc:sldChg>
      <pc:sldChg chg="addSp delSp modSp mod ord">
        <pc:chgData name="Coufal Petr" userId="76484aeb-9507-44c9-a583-612a370dac90" providerId="ADAL" clId="{072396AE-0CE9-4512-8A10-556D03F78877}" dt="2023-02-18T13:02:39.986" v="1451" actId="14100"/>
        <pc:sldMkLst>
          <pc:docMk/>
          <pc:sldMk cId="770726130" sldId="266"/>
        </pc:sldMkLst>
        <pc:spChg chg="del">
          <ac:chgData name="Coufal Petr" userId="76484aeb-9507-44c9-a583-612a370dac90" providerId="ADAL" clId="{072396AE-0CE9-4512-8A10-556D03F78877}" dt="2023-02-18T12:31:05.190" v="1245" actId="478"/>
          <ac:spMkLst>
            <pc:docMk/>
            <pc:sldMk cId="770726130" sldId="266"/>
            <ac:spMk id="2" creationId="{4DB16C5E-E056-47AA-99A8-C4DA8642A0F2}"/>
          </ac:spMkLst>
        </pc:spChg>
        <pc:spChg chg="add del mod">
          <ac:chgData name="Coufal Petr" userId="76484aeb-9507-44c9-a583-612a370dac90" providerId="ADAL" clId="{072396AE-0CE9-4512-8A10-556D03F78877}" dt="2023-02-18T12:30:57.432" v="1242" actId="478"/>
          <ac:spMkLst>
            <pc:docMk/>
            <pc:sldMk cId="770726130" sldId="266"/>
            <ac:spMk id="3" creationId="{4D4F2583-2551-A6A0-62AA-593D96B6DED8}"/>
          </ac:spMkLst>
        </pc:spChg>
        <pc:spChg chg="add del mod">
          <ac:chgData name="Coufal Petr" userId="76484aeb-9507-44c9-a583-612a370dac90" providerId="ADAL" clId="{072396AE-0CE9-4512-8A10-556D03F78877}" dt="2023-02-18T12:31:08.263" v="1246" actId="478"/>
          <ac:spMkLst>
            <pc:docMk/>
            <pc:sldMk cId="770726130" sldId="266"/>
            <ac:spMk id="6" creationId="{8029A333-68CE-B1B4-35AC-136B3A0ED3B2}"/>
          </ac:spMkLst>
        </pc:spChg>
        <pc:picChg chg="add mod">
          <ac:chgData name="Coufal Petr" userId="76484aeb-9507-44c9-a583-612a370dac90" providerId="ADAL" clId="{072396AE-0CE9-4512-8A10-556D03F78877}" dt="2023-02-18T13:02:39.986" v="1451" actId="14100"/>
          <ac:picMkLst>
            <pc:docMk/>
            <pc:sldMk cId="770726130" sldId="266"/>
            <ac:picMk id="4" creationId="{A710B431-D0A6-70FF-B162-785659760D10}"/>
          </ac:picMkLst>
        </pc:picChg>
        <pc:picChg chg="add mod">
          <ac:chgData name="Coufal Petr" userId="76484aeb-9507-44c9-a583-612a370dac90" providerId="ADAL" clId="{072396AE-0CE9-4512-8A10-556D03F78877}" dt="2023-02-18T13:02:10.338" v="1448" actId="1076"/>
          <ac:picMkLst>
            <pc:docMk/>
            <pc:sldMk cId="770726130" sldId="266"/>
            <ac:picMk id="7" creationId="{F340B486-6B78-ABAD-2802-813B45259730}"/>
          </ac:picMkLst>
        </pc:picChg>
        <pc:picChg chg="del mod">
          <ac:chgData name="Coufal Petr" userId="76484aeb-9507-44c9-a583-612a370dac90" providerId="ADAL" clId="{072396AE-0CE9-4512-8A10-556D03F78877}" dt="2023-02-18T12:30:53.937" v="1241" actId="478"/>
          <ac:picMkLst>
            <pc:docMk/>
            <pc:sldMk cId="770726130" sldId="266"/>
            <ac:picMk id="5122" creationId="{B873AA45-A551-4561-92FB-DD4EF923B087}"/>
          </ac:picMkLst>
        </pc:picChg>
        <pc:picChg chg="mod">
          <ac:chgData name="Coufal Petr" userId="76484aeb-9507-44c9-a583-612a370dac90" providerId="ADAL" clId="{072396AE-0CE9-4512-8A10-556D03F78877}" dt="2023-02-18T13:02:17.346" v="1449" actId="1076"/>
          <ac:picMkLst>
            <pc:docMk/>
            <pc:sldMk cId="770726130" sldId="266"/>
            <ac:picMk id="5124" creationId="{03D1D5BA-9545-4C33-B9F9-9C6D4837D5BB}"/>
          </ac:picMkLst>
        </pc:picChg>
      </pc:sldChg>
      <pc:sldChg chg="del">
        <pc:chgData name="Coufal Petr" userId="76484aeb-9507-44c9-a583-612a370dac90" providerId="ADAL" clId="{072396AE-0CE9-4512-8A10-556D03F78877}" dt="2023-02-18T15:39:52.845" v="1491" actId="2696"/>
        <pc:sldMkLst>
          <pc:docMk/>
          <pc:sldMk cId="3836743829" sldId="267"/>
        </pc:sldMkLst>
      </pc:sldChg>
      <pc:sldChg chg="del">
        <pc:chgData name="Coufal Petr" userId="76484aeb-9507-44c9-a583-612a370dac90" providerId="ADAL" clId="{072396AE-0CE9-4512-8A10-556D03F78877}" dt="2023-02-18T15:43:23.480" v="1511" actId="2696"/>
        <pc:sldMkLst>
          <pc:docMk/>
          <pc:sldMk cId="1220142166" sldId="268"/>
        </pc:sldMkLst>
      </pc:sldChg>
      <pc:sldChg chg="del">
        <pc:chgData name="Coufal Petr" userId="76484aeb-9507-44c9-a583-612a370dac90" providerId="ADAL" clId="{072396AE-0CE9-4512-8A10-556D03F78877}" dt="2023-02-18T16:08:16.783" v="1844" actId="2696"/>
        <pc:sldMkLst>
          <pc:docMk/>
          <pc:sldMk cId="3622823145" sldId="269"/>
        </pc:sldMkLst>
      </pc:sldChg>
      <pc:sldChg chg="modSp mod">
        <pc:chgData name="Coufal Petr" userId="76484aeb-9507-44c9-a583-612a370dac90" providerId="ADAL" clId="{072396AE-0CE9-4512-8A10-556D03F78877}" dt="2023-02-18T16:05:34.290" v="1843" actId="113"/>
        <pc:sldMkLst>
          <pc:docMk/>
          <pc:sldMk cId="87231137" sldId="270"/>
        </pc:sldMkLst>
        <pc:spChg chg="mod">
          <ac:chgData name="Coufal Petr" userId="76484aeb-9507-44c9-a583-612a370dac90" providerId="ADAL" clId="{072396AE-0CE9-4512-8A10-556D03F78877}" dt="2023-02-18T16:04:59.609" v="1837" actId="1076"/>
          <ac:spMkLst>
            <pc:docMk/>
            <pc:sldMk cId="87231137" sldId="270"/>
            <ac:spMk id="2" creationId="{5140962B-A82B-40CF-AAEE-DDEF06ECCBAF}"/>
          </ac:spMkLst>
        </pc:spChg>
        <pc:spChg chg="mod">
          <ac:chgData name="Coufal Petr" userId="76484aeb-9507-44c9-a583-612a370dac90" providerId="ADAL" clId="{072396AE-0CE9-4512-8A10-556D03F78877}" dt="2023-02-18T16:05:34.290" v="1843" actId="113"/>
          <ac:spMkLst>
            <pc:docMk/>
            <pc:sldMk cId="87231137" sldId="270"/>
            <ac:spMk id="3" creationId="{6141F9C8-5FD4-4960-BDA2-2E667049033B}"/>
          </ac:spMkLst>
        </pc:spChg>
        <pc:picChg chg="mod">
          <ac:chgData name="Coufal Petr" userId="76484aeb-9507-44c9-a583-612a370dac90" providerId="ADAL" clId="{072396AE-0CE9-4512-8A10-556D03F78877}" dt="2023-02-18T16:04:44.263" v="1836" actId="1076"/>
          <ac:picMkLst>
            <pc:docMk/>
            <pc:sldMk cId="87231137" sldId="270"/>
            <ac:picMk id="4098" creationId="{44FA5F20-2E93-4D47-8046-AB671095FD4D}"/>
          </ac:picMkLst>
        </pc:picChg>
      </pc:sldChg>
      <pc:sldChg chg="addSp modSp mod">
        <pc:chgData name="Coufal Petr" userId="76484aeb-9507-44c9-a583-612a370dac90" providerId="ADAL" clId="{072396AE-0CE9-4512-8A10-556D03F78877}" dt="2023-02-18T16:35:51.920" v="2129" actId="1076"/>
        <pc:sldMkLst>
          <pc:docMk/>
          <pc:sldMk cId="3147569845" sldId="271"/>
        </pc:sldMkLst>
        <pc:spChg chg="add mod">
          <ac:chgData name="Coufal Petr" userId="76484aeb-9507-44c9-a583-612a370dac90" providerId="ADAL" clId="{072396AE-0CE9-4512-8A10-556D03F78877}" dt="2023-02-18T16:35:44.213" v="2127" actId="120"/>
          <ac:spMkLst>
            <pc:docMk/>
            <pc:sldMk cId="3147569845" sldId="271"/>
            <ac:spMk id="3" creationId="{777E21D4-BCA5-F1E2-27B9-CAE66B7FFBEA}"/>
          </ac:spMkLst>
        </pc:spChg>
        <pc:spChg chg="add mod">
          <ac:chgData name="Coufal Petr" userId="76484aeb-9507-44c9-a583-612a370dac90" providerId="ADAL" clId="{072396AE-0CE9-4512-8A10-556D03F78877}" dt="2023-02-18T16:35:47.584" v="2128" actId="1076"/>
          <ac:spMkLst>
            <pc:docMk/>
            <pc:sldMk cId="3147569845" sldId="271"/>
            <ac:spMk id="5" creationId="{017E67A9-0B34-C2AE-F1E3-70DC4CC721A3}"/>
          </ac:spMkLst>
        </pc:spChg>
        <pc:spChg chg="add mod">
          <ac:chgData name="Coufal Petr" userId="76484aeb-9507-44c9-a583-612a370dac90" providerId="ADAL" clId="{072396AE-0CE9-4512-8A10-556D03F78877}" dt="2023-02-18T16:35:51.920" v="2129" actId="1076"/>
          <ac:spMkLst>
            <pc:docMk/>
            <pc:sldMk cId="3147569845" sldId="271"/>
            <ac:spMk id="7" creationId="{E482C37E-C5F9-CCE1-8A9E-22F9FB15D5AE}"/>
          </ac:spMkLst>
        </pc:spChg>
        <pc:picChg chg="mod">
          <ac:chgData name="Coufal Petr" userId="76484aeb-9507-44c9-a583-612a370dac90" providerId="ADAL" clId="{072396AE-0CE9-4512-8A10-556D03F78877}" dt="2023-02-18T16:10:37.301" v="1847" actId="1076"/>
          <ac:picMkLst>
            <pc:docMk/>
            <pc:sldMk cId="3147569845" sldId="271"/>
            <ac:picMk id="3074" creationId="{40B51BE6-0DD6-4BB8-BC66-5C0C8735804F}"/>
          </ac:picMkLst>
        </pc:picChg>
      </pc:sldChg>
      <pc:sldChg chg="addSp delSp modSp mod setBg setClrOvrMap">
        <pc:chgData name="Coufal Petr" userId="76484aeb-9507-44c9-a583-612a370dac90" providerId="ADAL" clId="{072396AE-0CE9-4512-8A10-556D03F78877}" dt="2023-02-18T16:18:17.518" v="2020" actId="12"/>
        <pc:sldMkLst>
          <pc:docMk/>
          <pc:sldMk cId="3920190925" sldId="272"/>
        </pc:sldMkLst>
        <pc:spChg chg="mod">
          <ac:chgData name="Coufal Petr" userId="76484aeb-9507-44c9-a583-612a370dac90" providerId="ADAL" clId="{072396AE-0CE9-4512-8A10-556D03F78877}" dt="2023-02-18T16:14:45.128" v="1922" actId="1076"/>
          <ac:spMkLst>
            <pc:docMk/>
            <pc:sldMk cId="3920190925" sldId="272"/>
            <ac:spMk id="2" creationId="{B289C9B4-D607-4A77-88E6-805D2C248146}"/>
          </ac:spMkLst>
        </pc:spChg>
        <pc:spChg chg="mod ord">
          <ac:chgData name="Coufal Petr" userId="76484aeb-9507-44c9-a583-612a370dac90" providerId="ADAL" clId="{072396AE-0CE9-4512-8A10-556D03F78877}" dt="2023-02-18T16:18:17.518" v="2020" actId="12"/>
          <ac:spMkLst>
            <pc:docMk/>
            <pc:sldMk cId="3920190925" sldId="272"/>
            <ac:spMk id="3" creationId="{E9138062-075E-41D0-8877-264FAFFFC0CD}"/>
          </ac:spMkLst>
        </pc:spChg>
        <pc:spChg chg="add mod">
          <ac:chgData name="Coufal Petr" userId="76484aeb-9507-44c9-a583-612a370dac90" providerId="ADAL" clId="{072396AE-0CE9-4512-8A10-556D03F78877}" dt="2023-02-18T16:16:35.911" v="1975" actId="1076"/>
          <ac:spMkLst>
            <pc:docMk/>
            <pc:sldMk cId="3920190925" sldId="272"/>
            <ac:spMk id="8" creationId="{4FBD7F5A-FFFA-007B-9B7A-D285F10357CE}"/>
          </ac:spMkLst>
        </pc:spChg>
        <pc:spChg chg="add mod">
          <ac:chgData name="Coufal Petr" userId="76484aeb-9507-44c9-a583-612a370dac90" providerId="ADAL" clId="{072396AE-0CE9-4512-8A10-556D03F78877}" dt="2023-02-18T16:16:47.142" v="1985" actId="20577"/>
          <ac:spMkLst>
            <pc:docMk/>
            <pc:sldMk cId="3920190925" sldId="272"/>
            <ac:spMk id="9" creationId="{235F33C3-824E-25D8-D289-6A980911A0A5}"/>
          </ac:spMkLst>
        </pc:spChg>
        <pc:spChg chg="add mod">
          <ac:chgData name="Coufal Petr" userId="76484aeb-9507-44c9-a583-612a370dac90" providerId="ADAL" clId="{072396AE-0CE9-4512-8A10-556D03F78877}" dt="2023-02-18T16:17:40.876" v="2015" actId="1076"/>
          <ac:spMkLst>
            <pc:docMk/>
            <pc:sldMk cId="3920190925" sldId="272"/>
            <ac:spMk id="10" creationId="{F74A8259-0BE4-BAD3-EE1F-1A23598DD05B}"/>
          </ac:spMkLst>
        </pc:spChg>
        <pc:spChg chg="add mod">
          <ac:chgData name="Coufal Petr" userId="76484aeb-9507-44c9-a583-612a370dac90" providerId="ADAL" clId="{072396AE-0CE9-4512-8A10-556D03F78877}" dt="2023-02-18T16:17:30.296" v="2014" actId="20577"/>
          <ac:spMkLst>
            <pc:docMk/>
            <pc:sldMk cId="3920190925" sldId="272"/>
            <ac:spMk id="11" creationId="{95B01B60-8D7A-F199-32B3-1726A15AB510}"/>
          </ac:spMkLst>
        </pc:spChg>
        <pc:spChg chg="add">
          <ac:chgData name="Coufal Petr" userId="76484aeb-9507-44c9-a583-612a370dac90" providerId="ADAL" clId="{072396AE-0CE9-4512-8A10-556D03F78877}" dt="2023-02-18T16:14:19.921" v="1917" actId="26606"/>
          <ac:spMkLst>
            <pc:docMk/>
            <pc:sldMk cId="3920190925" sldId="272"/>
            <ac:spMk id="5127" creationId="{98135EBA-B3A3-4F88-BCB1-D0C8E63F47CA}"/>
          </ac:spMkLst>
        </pc:spChg>
        <pc:picChg chg="add mod">
          <ac:chgData name="Coufal Petr" userId="76484aeb-9507-44c9-a583-612a370dac90" providerId="ADAL" clId="{072396AE-0CE9-4512-8A10-556D03F78877}" dt="2023-02-18T16:14:19.921" v="1917" actId="26606"/>
          <ac:picMkLst>
            <pc:docMk/>
            <pc:sldMk cId="3920190925" sldId="272"/>
            <ac:picMk id="4" creationId="{91451116-7DDC-DDB0-88C5-0FADF8C9A7CD}"/>
          </ac:picMkLst>
        </pc:picChg>
        <pc:picChg chg="add mod">
          <ac:chgData name="Coufal Petr" userId="76484aeb-9507-44c9-a583-612a370dac90" providerId="ADAL" clId="{072396AE-0CE9-4512-8A10-556D03F78877}" dt="2023-02-18T16:14:19.921" v="1917" actId="26606"/>
          <ac:picMkLst>
            <pc:docMk/>
            <pc:sldMk cId="3920190925" sldId="272"/>
            <ac:picMk id="5" creationId="{9882257F-8741-4F0E-E10E-2E60B6D608C3}"/>
          </ac:picMkLst>
        </pc:picChg>
        <pc:picChg chg="add mod">
          <ac:chgData name="Coufal Petr" userId="76484aeb-9507-44c9-a583-612a370dac90" providerId="ADAL" clId="{072396AE-0CE9-4512-8A10-556D03F78877}" dt="2023-02-18T16:14:19.921" v="1917" actId="26606"/>
          <ac:picMkLst>
            <pc:docMk/>
            <pc:sldMk cId="3920190925" sldId="272"/>
            <ac:picMk id="6" creationId="{31B00B16-D17B-4BA0-7583-1BA1BEC75897}"/>
          </ac:picMkLst>
        </pc:picChg>
        <pc:picChg chg="mod ord">
          <ac:chgData name="Coufal Petr" userId="76484aeb-9507-44c9-a583-612a370dac90" providerId="ADAL" clId="{072396AE-0CE9-4512-8A10-556D03F78877}" dt="2023-02-18T16:14:19.921" v="1917" actId="26606"/>
          <ac:picMkLst>
            <pc:docMk/>
            <pc:sldMk cId="3920190925" sldId="272"/>
            <ac:picMk id="5122" creationId="{7994D2D0-5DEF-42FD-9EDE-D68303CD9CAB}"/>
          </ac:picMkLst>
        </pc:picChg>
        <pc:picChg chg="del mod">
          <ac:chgData name="Coufal Petr" userId="76484aeb-9507-44c9-a583-612a370dac90" providerId="ADAL" clId="{072396AE-0CE9-4512-8A10-556D03F78877}" dt="2023-02-18T16:12:46.166" v="1908" actId="478"/>
          <ac:picMkLst>
            <pc:docMk/>
            <pc:sldMk cId="3920190925" sldId="272"/>
            <ac:picMk id="5124" creationId="{C191788B-5BD3-478F-9187-D92766D1620C}"/>
          </ac:picMkLst>
        </pc:picChg>
        <pc:cxnChg chg="add">
          <ac:chgData name="Coufal Petr" userId="76484aeb-9507-44c9-a583-612a370dac90" providerId="ADAL" clId="{072396AE-0CE9-4512-8A10-556D03F78877}" dt="2023-02-18T16:14:19.921" v="1917" actId="26606"/>
          <ac:cxnSpMkLst>
            <pc:docMk/>
            <pc:sldMk cId="3920190925" sldId="272"/>
            <ac:cxnSpMk id="5129" creationId="{447D1B1D-04C6-4151-9423-F5437649E485}"/>
          </ac:cxnSpMkLst>
        </pc:cxnChg>
      </pc:sldChg>
      <pc:sldChg chg="addSp delSp modSp del">
        <pc:chgData name="Coufal Petr" userId="76484aeb-9507-44c9-a583-612a370dac90" providerId="ADAL" clId="{072396AE-0CE9-4512-8A10-556D03F78877}" dt="2023-02-18T16:25:50.390" v="2021" actId="2696"/>
        <pc:sldMkLst>
          <pc:docMk/>
          <pc:sldMk cId="965708864" sldId="273"/>
        </pc:sldMkLst>
        <pc:spChg chg="add mod">
          <ac:chgData name="Coufal Petr" userId="76484aeb-9507-44c9-a583-612a370dac90" providerId="ADAL" clId="{072396AE-0CE9-4512-8A10-556D03F78877}" dt="2023-02-18T16:12:37.081" v="1906" actId="21"/>
          <ac:spMkLst>
            <pc:docMk/>
            <pc:sldMk cId="965708864" sldId="273"/>
            <ac:spMk id="3" creationId="{E11EE778-D70E-4518-D65A-434F7B29597E}"/>
          </ac:spMkLst>
        </pc:spChg>
        <pc:spChg chg="add mod">
          <ac:chgData name="Coufal Petr" userId="76484aeb-9507-44c9-a583-612a370dac90" providerId="ADAL" clId="{072396AE-0CE9-4512-8A10-556D03F78877}" dt="2023-02-18T16:12:37.081" v="1906" actId="21"/>
          <ac:spMkLst>
            <pc:docMk/>
            <pc:sldMk cId="965708864" sldId="273"/>
            <ac:spMk id="4" creationId="{698D7234-EC2C-4541-527D-380E01F39235}"/>
          </ac:spMkLst>
        </pc:spChg>
        <pc:picChg chg="del">
          <ac:chgData name="Coufal Petr" userId="76484aeb-9507-44c9-a583-612a370dac90" providerId="ADAL" clId="{072396AE-0CE9-4512-8A10-556D03F78877}" dt="2023-02-18T16:12:37.081" v="1906" actId="21"/>
          <ac:picMkLst>
            <pc:docMk/>
            <pc:sldMk cId="965708864" sldId="273"/>
            <ac:picMk id="6146" creationId="{A5787860-7D32-42BA-ACDE-062C4EE28B0A}"/>
          </ac:picMkLst>
        </pc:picChg>
        <pc:picChg chg="del">
          <ac:chgData name="Coufal Petr" userId="76484aeb-9507-44c9-a583-612a370dac90" providerId="ADAL" clId="{072396AE-0CE9-4512-8A10-556D03F78877}" dt="2023-02-18T16:12:37.081" v="1906" actId="21"/>
          <ac:picMkLst>
            <pc:docMk/>
            <pc:sldMk cId="965708864" sldId="273"/>
            <ac:picMk id="6148" creationId="{8313CFEE-5A09-467A-B88E-18E063327D4D}"/>
          </ac:picMkLst>
        </pc:picChg>
      </pc:sldChg>
      <pc:sldChg chg="del">
        <pc:chgData name="Coufal Petr" userId="76484aeb-9507-44c9-a583-612a370dac90" providerId="ADAL" clId="{072396AE-0CE9-4512-8A10-556D03F78877}" dt="2023-02-18T16:25:54.683" v="2022" actId="2696"/>
        <pc:sldMkLst>
          <pc:docMk/>
          <pc:sldMk cId="1612950619" sldId="274"/>
        </pc:sldMkLst>
      </pc:sldChg>
      <pc:sldChg chg="del">
        <pc:chgData name="Coufal Petr" userId="76484aeb-9507-44c9-a583-612a370dac90" providerId="ADAL" clId="{072396AE-0CE9-4512-8A10-556D03F78877}" dt="2023-02-18T16:37:16.819" v="2130" actId="2696"/>
        <pc:sldMkLst>
          <pc:docMk/>
          <pc:sldMk cId="2612280700" sldId="275"/>
        </pc:sldMkLst>
      </pc:sldChg>
      <pc:sldChg chg="modSp mod">
        <pc:chgData name="Coufal Petr" userId="76484aeb-9507-44c9-a583-612a370dac90" providerId="ADAL" clId="{072396AE-0CE9-4512-8A10-556D03F78877}" dt="2023-02-17T11:59:56.008" v="348" actId="255"/>
        <pc:sldMkLst>
          <pc:docMk/>
          <pc:sldMk cId="1966821080" sldId="276"/>
        </pc:sldMkLst>
        <pc:spChg chg="mod">
          <ac:chgData name="Coufal Petr" userId="76484aeb-9507-44c9-a583-612a370dac90" providerId="ADAL" clId="{072396AE-0CE9-4512-8A10-556D03F78877}" dt="2023-02-17T11:59:56.008" v="348" actId="255"/>
          <ac:spMkLst>
            <pc:docMk/>
            <pc:sldMk cId="1966821080" sldId="276"/>
            <ac:spMk id="10" creationId="{B498599B-6325-2EAD-BD6E-D3980FB6B46A}"/>
          </ac:spMkLst>
        </pc:spChg>
      </pc:sldChg>
      <pc:sldChg chg="addSp modSp new mod ord setBg">
        <pc:chgData name="Coufal Petr" userId="76484aeb-9507-44c9-a583-612a370dac90" providerId="ADAL" clId="{072396AE-0CE9-4512-8A10-556D03F78877}" dt="2023-02-17T12:01:50.849" v="359" actId="20577"/>
        <pc:sldMkLst>
          <pc:docMk/>
          <pc:sldMk cId="2797681211" sldId="277"/>
        </pc:sldMkLst>
        <pc:spChg chg="mod">
          <ac:chgData name="Coufal Petr" userId="76484aeb-9507-44c9-a583-612a370dac90" providerId="ADAL" clId="{072396AE-0CE9-4512-8A10-556D03F78877}" dt="2023-02-17T11:41:18.573" v="136" actId="14100"/>
          <ac:spMkLst>
            <pc:docMk/>
            <pc:sldMk cId="2797681211" sldId="277"/>
            <ac:spMk id="2" creationId="{223CDFA0-CECD-3F07-A98E-804AEA6E7732}"/>
          </ac:spMkLst>
        </pc:spChg>
        <pc:spChg chg="mod">
          <ac:chgData name="Coufal Petr" userId="76484aeb-9507-44c9-a583-612a370dac90" providerId="ADAL" clId="{072396AE-0CE9-4512-8A10-556D03F78877}" dt="2023-02-17T12:01:50.849" v="359" actId="20577"/>
          <ac:spMkLst>
            <pc:docMk/>
            <pc:sldMk cId="2797681211" sldId="277"/>
            <ac:spMk id="3" creationId="{D1D6E95A-94FC-2337-F65F-4A7E423D9B29}"/>
          </ac:spMkLst>
        </pc:spChg>
        <pc:spChg chg="add">
          <ac:chgData name="Coufal Petr" userId="76484aeb-9507-44c9-a583-612a370dac90" providerId="ADAL" clId="{072396AE-0CE9-4512-8A10-556D03F78877}" dt="2023-02-17T11:40:58.758" v="128" actId="26606"/>
          <ac:spMkLst>
            <pc:docMk/>
            <pc:sldMk cId="2797681211" sldId="277"/>
            <ac:spMk id="9" creationId="{E91DC736-0EF8-4F87-9146-EBF1D2EE4D3D}"/>
          </ac:spMkLst>
        </pc:spChg>
        <pc:spChg chg="add">
          <ac:chgData name="Coufal Petr" userId="76484aeb-9507-44c9-a583-612a370dac90" providerId="ADAL" clId="{072396AE-0CE9-4512-8A10-556D03F78877}" dt="2023-02-17T11:40:58.758" v="128" actId="26606"/>
          <ac:spMkLst>
            <pc:docMk/>
            <pc:sldMk cId="2797681211" sldId="277"/>
            <ac:spMk id="11" creationId="{097CD68E-23E3-4007-8847-CD0944C4F7BE}"/>
          </ac:spMkLst>
        </pc:spChg>
        <pc:spChg chg="add">
          <ac:chgData name="Coufal Petr" userId="76484aeb-9507-44c9-a583-612a370dac90" providerId="ADAL" clId="{072396AE-0CE9-4512-8A10-556D03F78877}" dt="2023-02-17T11:40:58.758" v="128" actId="26606"/>
          <ac:spMkLst>
            <pc:docMk/>
            <pc:sldMk cId="2797681211" sldId="277"/>
            <ac:spMk id="13" creationId="{AF2F604E-43BE-4DC3-B983-E071523364F8}"/>
          </ac:spMkLst>
        </pc:spChg>
        <pc:spChg chg="add">
          <ac:chgData name="Coufal Petr" userId="76484aeb-9507-44c9-a583-612a370dac90" providerId="ADAL" clId="{072396AE-0CE9-4512-8A10-556D03F78877}" dt="2023-02-17T11:40:58.758" v="128" actId="26606"/>
          <ac:spMkLst>
            <pc:docMk/>
            <pc:sldMk cId="2797681211" sldId="277"/>
            <ac:spMk id="15" creationId="{08C9B587-E65E-4B52-B37C-ABEBB6E87928}"/>
          </ac:spMkLst>
        </pc:spChg>
        <pc:picChg chg="add">
          <ac:chgData name="Coufal Petr" userId="76484aeb-9507-44c9-a583-612a370dac90" providerId="ADAL" clId="{072396AE-0CE9-4512-8A10-556D03F78877}" dt="2023-02-17T11:40:58.758" v="128" actId="26606"/>
          <ac:picMkLst>
            <pc:docMk/>
            <pc:sldMk cId="2797681211" sldId="277"/>
            <ac:picMk id="5" creationId="{D3A31054-F6F5-1FE8-84ED-3E37D683CF57}"/>
          </ac:picMkLst>
        </pc:picChg>
      </pc:sldChg>
      <pc:sldChg chg="addSp delSp modSp add mod setBg delDesignElem">
        <pc:chgData name="Coufal Petr" userId="76484aeb-9507-44c9-a583-612a370dac90" providerId="ADAL" clId="{072396AE-0CE9-4512-8A10-556D03F78877}" dt="2023-02-17T12:05:50.022" v="404" actId="1076"/>
        <pc:sldMkLst>
          <pc:docMk/>
          <pc:sldMk cId="1037293710" sldId="278"/>
        </pc:sldMkLst>
        <pc:spChg chg="mod ord">
          <ac:chgData name="Coufal Petr" userId="76484aeb-9507-44c9-a583-612a370dac90" providerId="ADAL" clId="{072396AE-0CE9-4512-8A10-556D03F78877}" dt="2023-02-17T12:05:50.022" v="404" actId="1076"/>
          <ac:spMkLst>
            <pc:docMk/>
            <pc:sldMk cId="1037293710" sldId="278"/>
            <ac:spMk id="2" creationId="{01D8F342-F6DD-CB0B-479F-58D04781A12C}"/>
          </ac:spMkLst>
        </pc:spChg>
        <pc:spChg chg="del mod ord">
          <ac:chgData name="Coufal Petr" userId="76484aeb-9507-44c9-a583-612a370dac90" providerId="ADAL" clId="{072396AE-0CE9-4512-8A10-556D03F78877}" dt="2023-02-17T12:04:56.703" v="390" actId="478"/>
          <ac:spMkLst>
            <pc:docMk/>
            <pc:sldMk cId="1037293710" sldId="278"/>
            <ac:spMk id="3" creationId="{CF36E823-CF80-3EF8-CCDA-2C8E147F9158}"/>
          </ac:spMkLst>
        </pc:spChg>
        <pc:spChg chg="add del mod">
          <ac:chgData name="Coufal Petr" userId="76484aeb-9507-44c9-a583-612a370dac90" providerId="ADAL" clId="{072396AE-0CE9-4512-8A10-556D03F78877}" dt="2023-02-17T12:05:04.200" v="391" actId="478"/>
          <ac:spMkLst>
            <pc:docMk/>
            <pc:sldMk cId="1037293710" sldId="278"/>
            <ac:spMk id="7" creationId="{2B32DC1B-2A85-5EF6-5E77-09DD2A1CC718}"/>
          </ac:spMkLst>
        </pc:spChg>
        <pc:spChg chg="del">
          <ac:chgData name="Coufal Petr" userId="76484aeb-9507-44c9-a583-612a370dac90" providerId="ADAL" clId="{072396AE-0CE9-4512-8A10-556D03F78877}" dt="2023-02-17T12:02:07.225" v="364"/>
          <ac:spMkLst>
            <pc:docMk/>
            <pc:sldMk cId="1037293710" sldId="278"/>
            <ac:spMk id="10" creationId="{022BDE4A-8A20-4A69-9C5A-581C82036A4D}"/>
          </ac:spMkLst>
        </pc:spChg>
        <pc:spChg chg="add">
          <ac:chgData name="Coufal Petr" userId="76484aeb-9507-44c9-a583-612a370dac90" providerId="ADAL" clId="{072396AE-0CE9-4512-8A10-556D03F78877}" dt="2023-02-17T12:04:52.655" v="389" actId="26606"/>
          <ac:spMkLst>
            <pc:docMk/>
            <pc:sldMk cId="1037293710" sldId="278"/>
            <ac:spMk id="1033" creationId="{B4D3D850-2041-4B7C-AED9-54DA385B14F7}"/>
          </ac:spMkLst>
        </pc:spChg>
        <pc:spChg chg="add">
          <ac:chgData name="Coufal Petr" userId="76484aeb-9507-44c9-a583-612a370dac90" providerId="ADAL" clId="{072396AE-0CE9-4512-8A10-556D03F78877}" dt="2023-02-17T12:04:52.655" v="389" actId="26606"/>
          <ac:spMkLst>
            <pc:docMk/>
            <pc:sldMk cId="1037293710" sldId="278"/>
            <ac:spMk id="1035" creationId="{B497CCB5-5FC2-473C-AFCC-2430CEF1DF71}"/>
          </ac:spMkLst>
        </pc:spChg>
        <pc:spChg chg="add">
          <ac:chgData name="Coufal Petr" userId="76484aeb-9507-44c9-a583-612a370dac90" providerId="ADAL" clId="{072396AE-0CE9-4512-8A10-556D03F78877}" dt="2023-02-17T12:04:52.655" v="389" actId="26606"/>
          <ac:spMkLst>
            <pc:docMk/>
            <pc:sldMk cId="1037293710" sldId="278"/>
            <ac:spMk id="1037" creationId="{599C8C75-BFDF-44E7-A028-EEB5EDD58817}"/>
          </ac:spMkLst>
        </pc:spChg>
        <pc:picChg chg="del">
          <ac:chgData name="Coufal Petr" userId="76484aeb-9507-44c9-a583-612a370dac90" providerId="ADAL" clId="{072396AE-0CE9-4512-8A10-556D03F78877}" dt="2023-02-17T12:03:33.361" v="386" actId="478"/>
          <ac:picMkLst>
            <pc:docMk/>
            <pc:sldMk cId="1037293710" sldId="278"/>
            <ac:picMk id="4" creationId="{415BE874-7B2A-9ADE-4C66-D15BDA19E00E}"/>
          </ac:picMkLst>
        </pc:picChg>
        <pc:picChg chg="del">
          <ac:chgData name="Coufal Petr" userId="76484aeb-9507-44c9-a583-612a370dac90" providerId="ADAL" clId="{072396AE-0CE9-4512-8A10-556D03F78877}" dt="2023-02-17T12:03:32.671" v="385" actId="478"/>
          <ac:picMkLst>
            <pc:docMk/>
            <pc:sldMk cId="1037293710" sldId="278"/>
            <ac:picMk id="5" creationId="{7C7E2863-8B1D-D490-449E-BF584D4500EB}"/>
          </ac:picMkLst>
        </pc:picChg>
        <pc:picChg chg="add mod">
          <ac:chgData name="Coufal Petr" userId="76484aeb-9507-44c9-a583-612a370dac90" providerId="ADAL" clId="{072396AE-0CE9-4512-8A10-556D03F78877}" dt="2023-02-17T12:04:52.655" v="389" actId="26606"/>
          <ac:picMkLst>
            <pc:docMk/>
            <pc:sldMk cId="1037293710" sldId="278"/>
            <ac:picMk id="1026" creationId="{910FB7C3-885F-DFF8-A6B3-EE0E5CE479E3}"/>
          </ac:picMkLst>
        </pc:picChg>
        <pc:picChg chg="add mod">
          <ac:chgData name="Coufal Petr" userId="76484aeb-9507-44c9-a583-612a370dac90" providerId="ADAL" clId="{072396AE-0CE9-4512-8A10-556D03F78877}" dt="2023-02-17T12:04:52.655" v="389" actId="26606"/>
          <ac:picMkLst>
            <pc:docMk/>
            <pc:sldMk cId="1037293710" sldId="278"/>
            <ac:picMk id="1028" creationId="{D378505B-4BEC-1249-BD9E-31ADD8993B36}"/>
          </ac:picMkLst>
        </pc:picChg>
      </pc:sldChg>
      <pc:sldChg chg="addSp delSp modSp new mod ord setBg">
        <pc:chgData name="Coufal Petr" userId="76484aeb-9507-44c9-a583-612a370dac90" providerId="ADAL" clId="{072396AE-0CE9-4512-8A10-556D03F78877}" dt="2023-02-18T12:32:28.731" v="1254"/>
        <pc:sldMkLst>
          <pc:docMk/>
          <pc:sldMk cId="2198989503" sldId="279"/>
        </pc:sldMkLst>
        <pc:spChg chg="mod ord">
          <ac:chgData name="Coufal Petr" userId="76484aeb-9507-44c9-a583-612a370dac90" providerId="ADAL" clId="{072396AE-0CE9-4512-8A10-556D03F78877}" dt="2023-02-18T11:09:26.843" v="1038" actId="166"/>
          <ac:spMkLst>
            <pc:docMk/>
            <pc:sldMk cId="2198989503" sldId="279"/>
            <ac:spMk id="2" creationId="{56118BB1-07C6-8188-667C-7B2C9AA3DB0B}"/>
          </ac:spMkLst>
        </pc:spChg>
        <pc:spChg chg="mod ord">
          <ac:chgData name="Coufal Petr" userId="76484aeb-9507-44c9-a583-612a370dac90" providerId="ADAL" clId="{072396AE-0CE9-4512-8A10-556D03F78877}" dt="2023-02-18T12:16:26.916" v="1134" actId="113"/>
          <ac:spMkLst>
            <pc:docMk/>
            <pc:sldMk cId="2198989503" sldId="279"/>
            <ac:spMk id="3" creationId="{4EA38522-D712-6EA3-6051-D58FDF4D4AE7}"/>
          </ac:spMkLst>
        </pc:spChg>
        <pc:spChg chg="del">
          <ac:chgData name="Coufal Petr" userId="76484aeb-9507-44c9-a583-612a370dac90" providerId="ADAL" clId="{072396AE-0CE9-4512-8A10-556D03F78877}" dt="2023-02-17T12:29:41.468" v="508" actId="478"/>
          <ac:spMkLst>
            <pc:docMk/>
            <pc:sldMk cId="2198989503" sldId="279"/>
            <ac:spMk id="4" creationId="{474867A1-017C-7874-A756-63DD4E68F784}"/>
          </ac:spMkLst>
        </pc:spChg>
        <pc:spChg chg="add">
          <ac:chgData name="Coufal Petr" userId="76484aeb-9507-44c9-a583-612a370dac90" providerId="ADAL" clId="{072396AE-0CE9-4512-8A10-556D03F78877}" dt="2023-02-17T12:32:36.884" v="672" actId="26606"/>
          <ac:spMkLst>
            <pc:docMk/>
            <pc:sldMk cId="2198989503" sldId="279"/>
            <ac:spMk id="3081" creationId="{D2B783EE-0239-4717-BBEA-8C9EAC61C824}"/>
          </ac:spMkLst>
        </pc:spChg>
        <pc:spChg chg="add">
          <ac:chgData name="Coufal Petr" userId="76484aeb-9507-44c9-a583-612a370dac90" providerId="ADAL" clId="{072396AE-0CE9-4512-8A10-556D03F78877}" dt="2023-02-17T12:32:36.884" v="672" actId="26606"/>
          <ac:spMkLst>
            <pc:docMk/>
            <pc:sldMk cId="2198989503" sldId="279"/>
            <ac:spMk id="3083" creationId="{A7B99495-F43F-4D80-A44F-2CB4764EB90B}"/>
          </ac:spMkLst>
        </pc:spChg>
        <pc:spChg chg="add">
          <ac:chgData name="Coufal Petr" userId="76484aeb-9507-44c9-a583-612a370dac90" providerId="ADAL" clId="{072396AE-0CE9-4512-8A10-556D03F78877}" dt="2023-02-17T12:32:36.884" v="672" actId="26606"/>
          <ac:spMkLst>
            <pc:docMk/>
            <pc:sldMk cId="2198989503" sldId="279"/>
            <ac:spMk id="3085" creationId="{70BEB1E7-2F88-40BC-B73D-42E5B6F80BFC}"/>
          </ac:spMkLst>
        </pc:spChg>
        <pc:picChg chg="add mod">
          <ac:chgData name="Coufal Petr" userId="76484aeb-9507-44c9-a583-612a370dac90" providerId="ADAL" clId="{072396AE-0CE9-4512-8A10-556D03F78877}" dt="2023-02-17T12:33:45.518" v="685" actId="1036"/>
          <ac:picMkLst>
            <pc:docMk/>
            <pc:sldMk cId="2198989503" sldId="279"/>
            <ac:picMk id="5" creationId="{2C3381E6-6BFB-2500-6BED-7A1235ED31F0}"/>
          </ac:picMkLst>
        </pc:picChg>
        <pc:picChg chg="add del mod">
          <ac:chgData name="Coufal Petr" userId="76484aeb-9507-44c9-a583-612a370dac90" providerId="ADAL" clId="{072396AE-0CE9-4512-8A10-556D03F78877}" dt="2023-02-18T10:57:17.398" v="962" actId="478"/>
          <ac:picMkLst>
            <pc:docMk/>
            <pc:sldMk cId="2198989503" sldId="279"/>
            <ac:picMk id="3074" creationId="{CB4007D8-4894-6473-CA07-294567C9ECE3}"/>
          </ac:picMkLst>
        </pc:picChg>
        <pc:picChg chg="add mod">
          <ac:chgData name="Coufal Petr" userId="76484aeb-9507-44c9-a583-612a370dac90" providerId="ADAL" clId="{072396AE-0CE9-4512-8A10-556D03F78877}" dt="2023-02-17T12:32:36.884" v="672" actId="26606"/>
          <ac:picMkLst>
            <pc:docMk/>
            <pc:sldMk cId="2198989503" sldId="279"/>
            <ac:picMk id="3076" creationId="{EE4842C2-3187-CC64-85C9-956455F524A7}"/>
          </ac:picMkLst>
        </pc:picChg>
        <pc:picChg chg="add del mod">
          <ac:chgData name="Coufal Petr" userId="76484aeb-9507-44c9-a583-612a370dac90" providerId="ADAL" clId="{072396AE-0CE9-4512-8A10-556D03F78877}" dt="2023-02-17T12:32:24.056" v="671" actId="21"/>
          <ac:picMkLst>
            <pc:docMk/>
            <pc:sldMk cId="2198989503" sldId="279"/>
            <ac:picMk id="3078" creationId="{3ED351BD-5F9C-4BDC-EBF8-1AC7127C5FBF}"/>
          </ac:picMkLst>
        </pc:picChg>
        <pc:picChg chg="add mod">
          <ac:chgData name="Coufal Petr" userId="76484aeb-9507-44c9-a583-612a370dac90" providerId="ADAL" clId="{072396AE-0CE9-4512-8A10-556D03F78877}" dt="2023-02-18T10:57:30.792" v="967" actId="1076"/>
          <ac:picMkLst>
            <pc:docMk/>
            <pc:sldMk cId="2198989503" sldId="279"/>
            <ac:picMk id="3080" creationId="{6E0ACF06-41AF-3907-F8B6-7DF667A249D6}"/>
          </ac:picMkLst>
        </pc:picChg>
        <pc:picChg chg="add del mod">
          <ac:chgData name="Coufal Petr" userId="76484aeb-9507-44c9-a583-612a370dac90" providerId="ADAL" clId="{072396AE-0CE9-4512-8A10-556D03F78877}" dt="2023-02-18T11:12:42.106" v="1043" actId="21"/>
          <ac:picMkLst>
            <pc:docMk/>
            <pc:sldMk cId="2198989503" sldId="279"/>
            <ac:picMk id="3082" creationId="{C38CA07E-CA40-0D93-56FF-BF665480FB38}"/>
          </ac:picMkLst>
        </pc:picChg>
        <pc:picChg chg="add del mod">
          <ac:chgData name="Coufal Petr" userId="76484aeb-9507-44c9-a583-612a370dac90" providerId="ADAL" clId="{072396AE-0CE9-4512-8A10-556D03F78877}" dt="2023-02-18T11:12:42.106" v="1043" actId="21"/>
          <ac:picMkLst>
            <pc:docMk/>
            <pc:sldMk cId="2198989503" sldId="279"/>
            <ac:picMk id="3084" creationId="{ADCC67FF-94A6-C2EA-FC70-46FAEEF331A2}"/>
          </ac:picMkLst>
        </pc:picChg>
      </pc:sldChg>
      <pc:sldChg chg="addSp delSp modSp new mod ord setBg">
        <pc:chgData name="Coufal Petr" userId="76484aeb-9507-44c9-a583-612a370dac90" providerId="ADAL" clId="{072396AE-0CE9-4512-8A10-556D03F78877}" dt="2023-02-18T12:32:28.731" v="1254"/>
        <pc:sldMkLst>
          <pc:docMk/>
          <pc:sldMk cId="1985474729" sldId="280"/>
        </pc:sldMkLst>
        <pc:spChg chg="mod ord">
          <ac:chgData name="Coufal Petr" userId="76484aeb-9507-44c9-a583-612a370dac90" providerId="ADAL" clId="{072396AE-0CE9-4512-8A10-556D03F78877}" dt="2023-02-18T12:14:53.494" v="1125" actId="2711"/>
          <ac:spMkLst>
            <pc:docMk/>
            <pc:sldMk cId="1985474729" sldId="280"/>
            <ac:spMk id="2" creationId="{93E53A8D-5272-9D5B-9BD3-61A96C35420F}"/>
          </ac:spMkLst>
        </pc:spChg>
        <pc:spChg chg="del">
          <ac:chgData name="Coufal Petr" userId="76484aeb-9507-44c9-a583-612a370dac90" providerId="ADAL" clId="{072396AE-0CE9-4512-8A10-556D03F78877}" dt="2023-02-18T11:16:52.753" v="1075" actId="478"/>
          <ac:spMkLst>
            <pc:docMk/>
            <pc:sldMk cId="1985474729" sldId="280"/>
            <ac:spMk id="3" creationId="{C5A44FAD-DD0F-9318-E754-DF273C1905D9}"/>
          </ac:spMkLst>
        </pc:spChg>
        <pc:spChg chg="del">
          <ac:chgData name="Coufal Petr" userId="76484aeb-9507-44c9-a583-612a370dac90" providerId="ADAL" clId="{072396AE-0CE9-4512-8A10-556D03F78877}" dt="2023-02-18T11:12:55.405" v="1045" actId="478"/>
          <ac:spMkLst>
            <pc:docMk/>
            <pc:sldMk cId="1985474729" sldId="280"/>
            <ac:spMk id="4" creationId="{E8D70F8B-BCF7-DED8-323F-2F4671C99BB4}"/>
          </ac:spMkLst>
        </pc:spChg>
        <pc:picChg chg="add mod">
          <ac:chgData name="Coufal Petr" userId="76484aeb-9507-44c9-a583-612a370dac90" providerId="ADAL" clId="{072396AE-0CE9-4512-8A10-556D03F78877}" dt="2023-02-18T12:15:04.504" v="1126" actId="208"/>
          <ac:picMkLst>
            <pc:docMk/>
            <pc:sldMk cId="1985474729" sldId="280"/>
            <ac:picMk id="5" creationId="{8942887A-351D-961C-BF2D-AD80DD734057}"/>
          </ac:picMkLst>
        </pc:picChg>
        <pc:picChg chg="add mod">
          <ac:chgData name="Coufal Petr" userId="76484aeb-9507-44c9-a583-612a370dac90" providerId="ADAL" clId="{072396AE-0CE9-4512-8A10-556D03F78877}" dt="2023-02-18T12:15:08.980" v="1127" actId="208"/>
          <ac:picMkLst>
            <pc:docMk/>
            <pc:sldMk cId="1985474729" sldId="280"/>
            <ac:picMk id="6" creationId="{BFDEE463-C733-EF26-4092-E75ED2D7B40E}"/>
          </ac:picMkLst>
        </pc:picChg>
        <pc:picChg chg="add mod">
          <ac:chgData name="Coufal Petr" userId="76484aeb-9507-44c9-a583-612a370dac90" providerId="ADAL" clId="{072396AE-0CE9-4512-8A10-556D03F78877}" dt="2023-02-18T12:15:18.443" v="1129" actId="208"/>
          <ac:picMkLst>
            <pc:docMk/>
            <pc:sldMk cId="1985474729" sldId="280"/>
            <ac:picMk id="5122" creationId="{9062EEDB-4F35-B8E8-9368-B5845DA6269A}"/>
          </ac:picMkLst>
        </pc:picChg>
        <pc:picChg chg="add del mod">
          <ac:chgData name="Coufal Petr" userId="76484aeb-9507-44c9-a583-612a370dac90" providerId="ADAL" clId="{072396AE-0CE9-4512-8A10-556D03F78877}" dt="2023-02-18T11:21:36.390" v="1111" actId="478"/>
          <ac:picMkLst>
            <pc:docMk/>
            <pc:sldMk cId="1985474729" sldId="280"/>
            <ac:picMk id="5124" creationId="{C834737E-D0B0-1D7D-64E8-EA794A93B7A7}"/>
          </ac:picMkLst>
        </pc:picChg>
        <pc:picChg chg="add mod ord">
          <ac:chgData name="Coufal Petr" userId="76484aeb-9507-44c9-a583-612a370dac90" providerId="ADAL" clId="{072396AE-0CE9-4512-8A10-556D03F78877}" dt="2023-02-18T12:15:15.781" v="1128" actId="208"/>
          <ac:picMkLst>
            <pc:docMk/>
            <pc:sldMk cId="1985474729" sldId="280"/>
            <ac:picMk id="5126" creationId="{694744E6-4BF1-519B-39E3-B94B6001683A}"/>
          </ac:picMkLst>
        </pc:picChg>
      </pc:sldChg>
      <pc:sldChg chg="addSp delSp modSp add mod ord">
        <pc:chgData name="Coufal Petr" userId="76484aeb-9507-44c9-a583-612a370dac90" providerId="ADAL" clId="{072396AE-0CE9-4512-8A10-556D03F78877}" dt="2023-02-18T15:57:33.886" v="1801" actId="1076"/>
        <pc:sldMkLst>
          <pc:docMk/>
          <pc:sldMk cId="1570497727" sldId="281"/>
        </pc:sldMkLst>
        <pc:spChg chg="mod ord">
          <ac:chgData name="Coufal Petr" userId="76484aeb-9507-44c9-a583-612a370dac90" providerId="ADAL" clId="{072396AE-0CE9-4512-8A10-556D03F78877}" dt="2023-02-18T15:57:33.886" v="1801" actId="1076"/>
          <ac:spMkLst>
            <pc:docMk/>
            <pc:sldMk cId="1570497727" sldId="281"/>
            <ac:spMk id="2" creationId="{01D8F342-F6DD-CB0B-479F-58D04781A12C}"/>
          </ac:spMkLst>
        </pc:spChg>
        <pc:spChg chg="del">
          <ac:chgData name="Coufal Petr" userId="76484aeb-9507-44c9-a583-612a370dac90" providerId="ADAL" clId="{072396AE-0CE9-4512-8A10-556D03F78877}" dt="2023-02-18T15:42:52.228" v="1510" actId="26606"/>
          <ac:spMkLst>
            <pc:docMk/>
            <pc:sldMk cId="1570497727" sldId="281"/>
            <ac:spMk id="1033" creationId="{B4D3D850-2041-4B7C-AED9-54DA385B14F7}"/>
          </ac:spMkLst>
        </pc:spChg>
        <pc:spChg chg="del">
          <ac:chgData name="Coufal Petr" userId="76484aeb-9507-44c9-a583-612a370dac90" providerId="ADAL" clId="{072396AE-0CE9-4512-8A10-556D03F78877}" dt="2023-02-18T15:42:52.228" v="1510" actId="26606"/>
          <ac:spMkLst>
            <pc:docMk/>
            <pc:sldMk cId="1570497727" sldId="281"/>
            <ac:spMk id="1035" creationId="{B497CCB5-5FC2-473C-AFCC-2430CEF1DF71}"/>
          </ac:spMkLst>
        </pc:spChg>
        <pc:spChg chg="del">
          <ac:chgData name="Coufal Petr" userId="76484aeb-9507-44c9-a583-612a370dac90" providerId="ADAL" clId="{072396AE-0CE9-4512-8A10-556D03F78877}" dt="2023-02-18T15:42:52.228" v="1510" actId="26606"/>
          <ac:spMkLst>
            <pc:docMk/>
            <pc:sldMk cId="1570497727" sldId="281"/>
            <ac:spMk id="1037" creationId="{599C8C75-BFDF-44E7-A028-EEB5EDD58817}"/>
          </ac:spMkLst>
        </pc:spChg>
        <pc:spChg chg="add">
          <ac:chgData name="Coufal Petr" userId="76484aeb-9507-44c9-a583-612a370dac90" providerId="ADAL" clId="{072396AE-0CE9-4512-8A10-556D03F78877}" dt="2023-02-18T15:42:52.228" v="1510" actId="26606"/>
          <ac:spMkLst>
            <pc:docMk/>
            <pc:sldMk cId="1570497727" sldId="281"/>
            <ac:spMk id="8201" creationId="{3A930249-8242-4E2B-AF17-C01826488321}"/>
          </ac:spMkLst>
        </pc:spChg>
        <pc:spChg chg="add">
          <ac:chgData name="Coufal Petr" userId="76484aeb-9507-44c9-a583-612a370dac90" providerId="ADAL" clId="{072396AE-0CE9-4512-8A10-556D03F78877}" dt="2023-02-18T15:42:52.228" v="1510" actId="26606"/>
          <ac:spMkLst>
            <pc:docMk/>
            <pc:sldMk cId="1570497727" sldId="281"/>
            <ac:spMk id="8203" creationId="{A5BDD999-C5E1-4B3E-A710-768673819165}"/>
          </ac:spMkLst>
        </pc:spChg>
        <pc:picChg chg="del">
          <ac:chgData name="Coufal Petr" userId="76484aeb-9507-44c9-a583-612a370dac90" providerId="ADAL" clId="{072396AE-0CE9-4512-8A10-556D03F78877}" dt="2023-02-18T15:41:15.331" v="1507" actId="478"/>
          <ac:picMkLst>
            <pc:docMk/>
            <pc:sldMk cId="1570497727" sldId="281"/>
            <ac:picMk id="1026" creationId="{910FB7C3-885F-DFF8-A6B3-EE0E5CE479E3}"/>
          </ac:picMkLst>
        </pc:picChg>
        <pc:picChg chg="del">
          <ac:chgData name="Coufal Petr" userId="76484aeb-9507-44c9-a583-612a370dac90" providerId="ADAL" clId="{072396AE-0CE9-4512-8A10-556D03F78877}" dt="2023-02-18T15:41:14.449" v="1506" actId="478"/>
          <ac:picMkLst>
            <pc:docMk/>
            <pc:sldMk cId="1570497727" sldId="281"/>
            <ac:picMk id="1028" creationId="{D378505B-4BEC-1249-BD9E-31ADD8993B36}"/>
          </ac:picMkLst>
        </pc:picChg>
        <pc:picChg chg="add mod">
          <ac:chgData name="Coufal Petr" userId="76484aeb-9507-44c9-a583-612a370dac90" providerId="ADAL" clId="{072396AE-0CE9-4512-8A10-556D03F78877}" dt="2023-02-18T15:42:52.228" v="1510" actId="26606"/>
          <ac:picMkLst>
            <pc:docMk/>
            <pc:sldMk cId="1570497727" sldId="281"/>
            <ac:picMk id="8194" creationId="{81184F42-E9FB-4F20-DFED-B96F88B697AC}"/>
          </ac:picMkLst>
        </pc:picChg>
        <pc:picChg chg="add mod">
          <ac:chgData name="Coufal Petr" userId="76484aeb-9507-44c9-a583-612a370dac90" providerId="ADAL" clId="{072396AE-0CE9-4512-8A10-556D03F78877}" dt="2023-02-18T15:42:52.228" v="1510" actId="26606"/>
          <ac:picMkLst>
            <pc:docMk/>
            <pc:sldMk cId="1570497727" sldId="281"/>
            <ac:picMk id="8196" creationId="{622399AE-69A3-86AA-E049-FAF2F27F8A07}"/>
          </ac:picMkLst>
        </pc:picChg>
      </pc:sldChg>
      <pc:sldChg chg="addSp delSp modSp new mod">
        <pc:chgData name="Coufal Petr" userId="76484aeb-9507-44c9-a583-612a370dac90" providerId="ADAL" clId="{072396AE-0CE9-4512-8A10-556D03F78877}" dt="2023-02-18T16:03:18.793" v="1806" actId="1076"/>
        <pc:sldMkLst>
          <pc:docMk/>
          <pc:sldMk cId="2438898718" sldId="282"/>
        </pc:sldMkLst>
        <pc:spChg chg="mod">
          <ac:chgData name="Coufal Petr" userId="76484aeb-9507-44c9-a583-612a370dac90" providerId="ADAL" clId="{072396AE-0CE9-4512-8A10-556D03F78877}" dt="2023-02-18T16:03:12.455" v="1805" actId="1076"/>
          <ac:spMkLst>
            <pc:docMk/>
            <pc:sldMk cId="2438898718" sldId="282"/>
            <ac:spMk id="2" creationId="{8D4BAEC1-F184-2221-3628-AB428A14A270}"/>
          </ac:spMkLst>
        </pc:spChg>
        <pc:spChg chg="mod">
          <ac:chgData name="Coufal Petr" userId="76484aeb-9507-44c9-a583-612a370dac90" providerId="ADAL" clId="{072396AE-0CE9-4512-8A10-556D03F78877}" dt="2023-02-18T16:03:18.793" v="1806" actId="1076"/>
          <ac:spMkLst>
            <pc:docMk/>
            <pc:sldMk cId="2438898718" sldId="282"/>
            <ac:spMk id="3" creationId="{038C9E69-F33E-97B3-6C39-26AC2EDCACD9}"/>
          </ac:spMkLst>
        </pc:spChg>
        <pc:spChg chg="add del mod">
          <ac:chgData name="Coufal Petr" userId="76484aeb-9507-44c9-a583-612a370dac90" providerId="ADAL" clId="{072396AE-0CE9-4512-8A10-556D03F78877}" dt="2023-02-18T15:46:18.940" v="1684" actId="11529"/>
          <ac:spMkLst>
            <pc:docMk/>
            <pc:sldMk cId="2438898718" sldId="282"/>
            <ac:spMk id="4" creationId="{A21FAF16-CC98-DC17-E074-D5D284F1A6EA}"/>
          </ac:spMkLst>
        </pc:spChg>
        <pc:spChg chg="add mod">
          <ac:chgData name="Coufal Petr" userId="76484aeb-9507-44c9-a583-612a370dac90" providerId="ADAL" clId="{072396AE-0CE9-4512-8A10-556D03F78877}" dt="2023-02-18T15:51:03.415" v="1718" actId="208"/>
          <ac:spMkLst>
            <pc:docMk/>
            <pc:sldMk cId="2438898718" sldId="282"/>
            <ac:spMk id="5" creationId="{62FC84EB-CD1E-F76D-21CD-6F27BA443395}"/>
          </ac:spMkLst>
        </pc:spChg>
        <pc:spChg chg="add del mod">
          <ac:chgData name="Coufal Petr" userId="76484aeb-9507-44c9-a583-612a370dac90" providerId="ADAL" clId="{072396AE-0CE9-4512-8A10-556D03F78877}" dt="2023-02-18T15:50:53.346" v="1717" actId="478"/>
          <ac:spMkLst>
            <pc:docMk/>
            <pc:sldMk cId="2438898718" sldId="282"/>
            <ac:spMk id="6" creationId="{F29B0516-E651-F18C-FBBC-7D7365C6D4FD}"/>
          </ac:spMkLst>
        </pc:spChg>
        <pc:spChg chg="add del">
          <ac:chgData name="Coufal Petr" userId="76484aeb-9507-44c9-a583-612a370dac90" providerId="ADAL" clId="{072396AE-0CE9-4512-8A10-556D03F78877}" dt="2023-02-18T15:51:26.453" v="1720" actId="478"/>
          <ac:spMkLst>
            <pc:docMk/>
            <pc:sldMk cId="2438898718" sldId="282"/>
            <ac:spMk id="7" creationId="{FBB247E2-BB2F-BEA8-C7D8-8777F6C5CCD9}"/>
          </ac:spMkLst>
        </pc:spChg>
        <pc:spChg chg="add mod">
          <ac:chgData name="Coufal Petr" userId="76484aeb-9507-44c9-a583-612a370dac90" providerId="ADAL" clId="{072396AE-0CE9-4512-8A10-556D03F78877}" dt="2023-02-18T15:51:53.456" v="1730" actId="14100"/>
          <ac:spMkLst>
            <pc:docMk/>
            <pc:sldMk cId="2438898718" sldId="282"/>
            <ac:spMk id="8" creationId="{32F9F172-0225-DF47-7BC8-BD941B958CC7}"/>
          </ac:spMkLst>
        </pc:spChg>
        <pc:spChg chg="add mod">
          <ac:chgData name="Coufal Petr" userId="76484aeb-9507-44c9-a583-612a370dac90" providerId="ADAL" clId="{072396AE-0CE9-4512-8A10-556D03F78877}" dt="2023-02-18T15:53:07.046" v="1753" actId="20577"/>
          <ac:spMkLst>
            <pc:docMk/>
            <pc:sldMk cId="2438898718" sldId="282"/>
            <ac:spMk id="9" creationId="{7EBDB4DA-2435-CF1D-EF13-74F3640AB3FC}"/>
          </ac:spMkLst>
        </pc:spChg>
        <pc:spChg chg="add mod">
          <ac:chgData name="Coufal Petr" userId="76484aeb-9507-44c9-a583-612a370dac90" providerId="ADAL" clId="{072396AE-0CE9-4512-8A10-556D03F78877}" dt="2023-02-18T15:55:57.284" v="1798" actId="14100"/>
          <ac:spMkLst>
            <pc:docMk/>
            <pc:sldMk cId="2438898718" sldId="282"/>
            <ac:spMk id="10" creationId="{DDBB55B6-011B-CF57-1972-EF560F4C79D7}"/>
          </ac:spMkLst>
        </pc:spChg>
        <pc:spChg chg="add mod">
          <ac:chgData name="Coufal Petr" userId="76484aeb-9507-44c9-a583-612a370dac90" providerId="ADAL" clId="{072396AE-0CE9-4512-8A10-556D03F78877}" dt="2023-02-18T15:55:25.356" v="1791" actId="14100"/>
          <ac:spMkLst>
            <pc:docMk/>
            <pc:sldMk cId="2438898718" sldId="282"/>
            <ac:spMk id="11" creationId="{155E66D8-69E0-9ABD-C14E-C23D812AE6DA}"/>
          </ac:spMkLst>
        </pc:spChg>
        <pc:picChg chg="add mod">
          <ac:chgData name="Coufal Petr" userId="76484aeb-9507-44c9-a583-612a370dac90" providerId="ADAL" clId="{072396AE-0CE9-4512-8A10-556D03F78877}" dt="2023-02-18T15:45:41.693" v="1682" actId="1076"/>
          <ac:picMkLst>
            <pc:docMk/>
            <pc:sldMk cId="2438898718" sldId="282"/>
            <ac:picMk id="10242" creationId="{90FE095E-F2AE-5D8A-3B32-7B5E79280786}"/>
          </ac:picMkLst>
        </pc:picChg>
      </pc:sldChg>
    </pc:docChg>
  </pc:docChgLst>
  <pc:docChgLst>
    <pc:chgData name="Coufal Petr" userId="76484aeb-9507-44c9-a583-612a370dac90" providerId="ADAL" clId="{F4AE20EA-052D-4969-985A-4DC64B7CB6AA}"/>
    <pc:docChg chg="undo custSel addSld modSld">
      <pc:chgData name="Coufal Petr" userId="76484aeb-9507-44c9-a583-612a370dac90" providerId="ADAL" clId="{F4AE20EA-052D-4969-985A-4DC64B7CB6AA}" dt="2023-01-22T21:35:19.318" v="163" actId="20577"/>
      <pc:docMkLst>
        <pc:docMk/>
      </pc:docMkLst>
      <pc:sldChg chg="modSp mod">
        <pc:chgData name="Coufal Petr" userId="76484aeb-9507-44c9-a583-612a370dac90" providerId="ADAL" clId="{F4AE20EA-052D-4969-985A-4DC64B7CB6AA}" dt="2023-01-22T21:30:22.346" v="127" actId="20577"/>
        <pc:sldMkLst>
          <pc:docMk/>
          <pc:sldMk cId="534990446" sldId="257"/>
        </pc:sldMkLst>
        <pc:spChg chg="mod">
          <ac:chgData name="Coufal Petr" userId="76484aeb-9507-44c9-a583-612a370dac90" providerId="ADAL" clId="{F4AE20EA-052D-4969-985A-4DC64B7CB6AA}" dt="2023-01-22T21:19:57.337" v="2" actId="113"/>
          <ac:spMkLst>
            <pc:docMk/>
            <pc:sldMk cId="534990446" sldId="257"/>
            <ac:spMk id="3" creationId="{98A87D62-07EA-1E25-3F06-F4F2FBEF14AE}"/>
          </ac:spMkLst>
        </pc:spChg>
        <pc:spChg chg="mod">
          <ac:chgData name="Coufal Petr" userId="76484aeb-9507-44c9-a583-612a370dac90" providerId="ADAL" clId="{F4AE20EA-052D-4969-985A-4DC64B7CB6AA}" dt="2023-01-22T21:30:22.346" v="127" actId="20577"/>
          <ac:spMkLst>
            <pc:docMk/>
            <pc:sldMk cId="534990446" sldId="257"/>
            <ac:spMk id="7" creationId="{0D259518-C17D-03A6-2F85-70F6FC55BB42}"/>
          </ac:spMkLst>
        </pc:spChg>
      </pc:sldChg>
      <pc:sldChg chg="modSp mod">
        <pc:chgData name="Coufal Petr" userId="76484aeb-9507-44c9-a583-612a370dac90" providerId="ADAL" clId="{F4AE20EA-052D-4969-985A-4DC64B7CB6AA}" dt="2023-01-22T21:35:19.318" v="163" actId="20577"/>
        <pc:sldMkLst>
          <pc:docMk/>
          <pc:sldMk cId="507280843" sldId="258"/>
        </pc:sldMkLst>
        <pc:spChg chg="mod">
          <ac:chgData name="Coufal Petr" userId="76484aeb-9507-44c9-a583-612a370dac90" providerId="ADAL" clId="{F4AE20EA-052D-4969-985A-4DC64B7CB6AA}" dt="2023-01-22T21:35:19.318" v="163" actId="20577"/>
          <ac:spMkLst>
            <pc:docMk/>
            <pc:sldMk cId="507280843" sldId="258"/>
            <ac:spMk id="3" creationId="{8227ABDA-B2FC-FACE-E3EA-B1E81F4203E8}"/>
          </ac:spMkLst>
        </pc:spChg>
      </pc:sldChg>
      <pc:sldChg chg="add">
        <pc:chgData name="Coufal Petr" userId="76484aeb-9507-44c9-a583-612a370dac90" providerId="ADAL" clId="{F4AE20EA-052D-4969-985A-4DC64B7CB6AA}" dt="2023-01-22T21:17:55.095" v="0"/>
        <pc:sldMkLst>
          <pc:docMk/>
          <pc:sldMk cId="344355493" sldId="259"/>
        </pc:sldMkLst>
      </pc:sldChg>
      <pc:sldChg chg="add">
        <pc:chgData name="Coufal Petr" userId="76484aeb-9507-44c9-a583-612a370dac90" providerId="ADAL" clId="{F4AE20EA-052D-4969-985A-4DC64B7CB6AA}" dt="2023-01-22T21:17:55.095" v="0"/>
        <pc:sldMkLst>
          <pc:docMk/>
          <pc:sldMk cId="173465882" sldId="260"/>
        </pc:sldMkLst>
      </pc:sldChg>
      <pc:sldChg chg="add">
        <pc:chgData name="Coufal Petr" userId="76484aeb-9507-44c9-a583-612a370dac90" providerId="ADAL" clId="{F4AE20EA-052D-4969-985A-4DC64B7CB6AA}" dt="2023-01-22T21:17:55.095" v="0"/>
        <pc:sldMkLst>
          <pc:docMk/>
          <pc:sldMk cId="1882138763" sldId="261"/>
        </pc:sldMkLst>
      </pc:sldChg>
      <pc:sldChg chg="add">
        <pc:chgData name="Coufal Petr" userId="76484aeb-9507-44c9-a583-612a370dac90" providerId="ADAL" clId="{F4AE20EA-052D-4969-985A-4DC64B7CB6AA}" dt="2023-01-22T21:17:55.095" v="0"/>
        <pc:sldMkLst>
          <pc:docMk/>
          <pc:sldMk cId="2348744470" sldId="262"/>
        </pc:sldMkLst>
      </pc:sldChg>
      <pc:sldChg chg="add">
        <pc:chgData name="Coufal Petr" userId="76484aeb-9507-44c9-a583-612a370dac90" providerId="ADAL" clId="{F4AE20EA-052D-4969-985A-4DC64B7CB6AA}" dt="2023-01-22T21:17:55.095" v="0"/>
        <pc:sldMkLst>
          <pc:docMk/>
          <pc:sldMk cId="585839423" sldId="263"/>
        </pc:sldMkLst>
      </pc:sldChg>
      <pc:sldChg chg="add">
        <pc:chgData name="Coufal Petr" userId="76484aeb-9507-44c9-a583-612a370dac90" providerId="ADAL" clId="{F4AE20EA-052D-4969-985A-4DC64B7CB6AA}" dt="2023-01-22T21:17:55.095" v="0"/>
        <pc:sldMkLst>
          <pc:docMk/>
          <pc:sldMk cId="2096013184" sldId="264"/>
        </pc:sldMkLst>
      </pc:sldChg>
      <pc:sldChg chg="add">
        <pc:chgData name="Coufal Petr" userId="76484aeb-9507-44c9-a583-612a370dac90" providerId="ADAL" clId="{F4AE20EA-052D-4969-985A-4DC64B7CB6AA}" dt="2023-01-22T21:17:55.095" v="0"/>
        <pc:sldMkLst>
          <pc:docMk/>
          <pc:sldMk cId="2265029876" sldId="265"/>
        </pc:sldMkLst>
      </pc:sldChg>
      <pc:sldChg chg="add">
        <pc:chgData name="Coufal Petr" userId="76484aeb-9507-44c9-a583-612a370dac90" providerId="ADAL" clId="{F4AE20EA-052D-4969-985A-4DC64B7CB6AA}" dt="2023-01-22T21:17:55.095" v="0"/>
        <pc:sldMkLst>
          <pc:docMk/>
          <pc:sldMk cId="770726130" sldId="266"/>
        </pc:sldMkLst>
      </pc:sldChg>
      <pc:sldChg chg="add">
        <pc:chgData name="Coufal Petr" userId="76484aeb-9507-44c9-a583-612a370dac90" providerId="ADAL" clId="{F4AE20EA-052D-4969-985A-4DC64B7CB6AA}" dt="2023-01-22T21:17:55.095" v="0"/>
        <pc:sldMkLst>
          <pc:docMk/>
          <pc:sldMk cId="3836743829" sldId="267"/>
        </pc:sldMkLst>
      </pc:sldChg>
      <pc:sldChg chg="add">
        <pc:chgData name="Coufal Petr" userId="76484aeb-9507-44c9-a583-612a370dac90" providerId="ADAL" clId="{F4AE20EA-052D-4969-985A-4DC64B7CB6AA}" dt="2023-01-22T21:18:41.415" v="1"/>
        <pc:sldMkLst>
          <pc:docMk/>
          <pc:sldMk cId="1220142166" sldId="268"/>
        </pc:sldMkLst>
      </pc:sldChg>
      <pc:sldChg chg="add">
        <pc:chgData name="Coufal Petr" userId="76484aeb-9507-44c9-a583-612a370dac90" providerId="ADAL" clId="{F4AE20EA-052D-4969-985A-4DC64B7CB6AA}" dt="2023-01-22T21:18:41.415" v="1"/>
        <pc:sldMkLst>
          <pc:docMk/>
          <pc:sldMk cId="3622823145" sldId="269"/>
        </pc:sldMkLst>
      </pc:sldChg>
      <pc:sldChg chg="add">
        <pc:chgData name="Coufal Petr" userId="76484aeb-9507-44c9-a583-612a370dac90" providerId="ADAL" clId="{F4AE20EA-052D-4969-985A-4DC64B7CB6AA}" dt="2023-01-22T21:18:41.415" v="1"/>
        <pc:sldMkLst>
          <pc:docMk/>
          <pc:sldMk cId="87231137" sldId="270"/>
        </pc:sldMkLst>
      </pc:sldChg>
      <pc:sldChg chg="add">
        <pc:chgData name="Coufal Petr" userId="76484aeb-9507-44c9-a583-612a370dac90" providerId="ADAL" clId="{F4AE20EA-052D-4969-985A-4DC64B7CB6AA}" dt="2023-01-22T21:18:41.415" v="1"/>
        <pc:sldMkLst>
          <pc:docMk/>
          <pc:sldMk cId="3147569845" sldId="271"/>
        </pc:sldMkLst>
      </pc:sldChg>
      <pc:sldChg chg="add">
        <pc:chgData name="Coufal Petr" userId="76484aeb-9507-44c9-a583-612a370dac90" providerId="ADAL" clId="{F4AE20EA-052D-4969-985A-4DC64B7CB6AA}" dt="2023-01-22T21:18:41.415" v="1"/>
        <pc:sldMkLst>
          <pc:docMk/>
          <pc:sldMk cId="3920190925" sldId="272"/>
        </pc:sldMkLst>
      </pc:sldChg>
      <pc:sldChg chg="add">
        <pc:chgData name="Coufal Petr" userId="76484aeb-9507-44c9-a583-612a370dac90" providerId="ADAL" clId="{F4AE20EA-052D-4969-985A-4DC64B7CB6AA}" dt="2023-01-22T21:18:41.415" v="1"/>
        <pc:sldMkLst>
          <pc:docMk/>
          <pc:sldMk cId="965708864" sldId="273"/>
        </pc:sldMkLst>
      </pc:sldChg>
      <pc:sldChg chg="add">
        <pc:chgData name="Coufal Petr" userId="76484aeb-9507-44c9-a583-612a370dac90" providerId="ADAL" clId="{F4AE20EA-052D-4969-985A-4DC64B7CB6AA}" dt="2023-01-22T21:18:41.415" v="1"/>
        <pc:sldMkLst>
          <pc:docMk/>
          <pc:sldMk cId="1612950619" sldId="274"/>
        </pc:sldMkLst>
      </pc:sldChg>
      <pc:sldChg chg="add">
        <pc:chgData name="Coufal Petr" userId="76484aeb-9507-44c9-a583-612a370dac90" providerId="ADAL" clId="{F4AE20EA-052D-4969-985A-4DC64B7CB6AA}" dt="2023-01-22T21:18:41.415" v="1"/>
        <pc:sldMkLst>
          <pc:docMk/>
          <pc:sldMk cId="2612280700" sldId="275"/>
        </pc:sldMkLst>
      </pc:sldChg>
      <pc:sldChg chg="addSp delSp modSp new mod setBg">
        <pc:chgData name="Coufal Petr" userId="76484aeb-9507-44c9-a583-612a370dac90" providerId="ADAL" clId="{F4AE20EA-052D-4969-985A-4DC64B7CB6AA}" dt="2023-01-22T21:34:27.390" v="162" actId="20577"/>
        <pc:sldMkLst>
          <pc:docMk/>
          <pc:sldMk cId="1966821080" sldId="276"/>
        </pc:sldMkLst>
        <pc:spChg chg="del">
          <ac:chgData name="Coufal Petr" userId="76484aeb-9507-44c9-a583-612a370dac90" providerId="ADAL" clId="{F4AE20EA-052D-4969-985A-4DC64B7CB6AA}" dt="2023-01-22T21:23:19.629" v="15" actId="478"/>
          <ac:spMkLst>
            <pc:docMk/>
            <pc:sldMk cId="1966821080" sldId="276"/>
            <ac:spMk id="2" creationId="{C683EA3D-3BE8-B9F4-3A01-3AAA4BF6C4B1}"/>
          </ac:spMkLst>
        </pc:spChg>
        <pc:spChg chg="del">
          <ac:chgData name="Coufal Petr" userId="76484aeb-9507-44c9-a583-612a370dac90" providerId="ADAL" clId="{F4AE20EA-052D-4969-985A-4DC64B7CB6AA}" dt="2023-01-22T21:23:18.219" v="14" actId="478"/>
          <ac:spMkLst>
            <pc:docMk/>
            <pc:sldMk cId="1966821080" sldId="276"/>
            <ac:spMk id="3" creationId="{3BC66E12-AA93-295C-9E28-2683A22523CA}"/>
          </ac:spMkLst>
        </pc:spChg>
        <pc:spChg chg="add del">
          <ac:chgData name="Coufal Petr" userId="76484aeb-9507-44c9-a583-612a370dac90" providerId="ADAL" clId="{F4AE20EA-052D-4969-985A-4DC64B7CB6AA}" dt="2023-01-22T21:23:23.558" v="17" actId="478"/>
          <ac:spMkLst>
            <pc:docMk/>
            <pc:sldMk cId="1966821080" sldId="276"/>
            <ac:spMk id="4" creationId="{6A7141A2-EE52-D79C-0846-800E3F215061}"/>
          </ac:spMkLst>
        </pc:spChg>
        <pc:spChg chg="add del">
          <ac:chgData name="Coufal Petr" userId="76484aeb-9507-44c9-a583-612a370dac90" providerId="ADAL" clId="{F4AE20EA-052D-4969-985A-4DC64B7CB6AA}" dt="2023-01-22T21:23:29.198" v="19" actId="478"/>
          <ac:spMkLst>
            <pc:docMk/>
            <pc:sldMk cId="1966821080" sldId="276"/>
            <ac:spMk id="5" creationId="{602CE8A8-A753-A13B-FBF1-16830917096F}"/>
          </ac:spMkLst>
        </pc:spChg>
        <pc:spChg chg="add del">
          <ac:chgData name="Coufal Petr" userId="76484aeb-9507-44c9-a583-612a370dac90" providerId="ADAL" clId="{F4AE20EA-052D-4969-985A-4DC64B7CB6AA}" dt="2023-01-22T21:23:49.494" v="22" actId="478"/>
          <ac:spMkLst>
            <pc:docMk/>
            <pc:sldMk cId="1966821080" sldId="276"/>
            <ac:spMk id="6" creationId="{3B1621C8-1F26-02FC-B865-67F757D32FEB}"/>
          </ac:spMkLst>
        </pc:spChg>
        <pc:spChg chg="add del">
          <ac:chgData name="Coufal Petr" userId="76484aeb-9507-44c9-a583-612a370dac90" providerId="ADAL" clId="{F4AE20EA-052D-4969-985A-4DC64B7CB6AA}" dt="2023-01-22T21:24:03.983" v="24" actId="478"/>
          <ac:spMkLst>
            <pc:docMk/>
            <pc:sldMk cId="1966821080" sldId="276"/>
            <ac:spMk id="7" creationId="{68C43FA7-DE57-C039-73A9-DE3A41BECDCA}"/>
          </ac:spMkLst>
        </pc:spChg>
        <pc:spChg chg="add del">
          <ac:chgData name="Coufal Petr" userId="76484aeb-9507-44c9-a583-612a370dac90" providerId="ADAL" clId="{F4AE20EA-052D-4969-985A-4DC64B7CB6AA}" dt="2023-01-22T21:24:25.298" v="27" actId="478"/>
          <ac:spMkLst>
            <pc:docMk/>
            <pc:sldMk cId="1966821080" sldId="276"/>
            <ac:spMk id="8" creationId="{BD3A8E36-90D7-217F-5E65-CDF3FF3E14A9}"/>
          </ac:spMkLst>
        </pc:spChg>
        <pc:spChg chg="add mod">
          <ac:chgData name="Coufal Petr" userId="76484aeb-9507-44c9-a583-612a370dac90" providerId="ADAL" clId="{F4AE20EA-052D-4969-985A-4DC64B7CB6AA}" dt="2023-01-22T21:34:27.390" v="162" actId="20577"/>
          <ac:spMkLst>
            <pc:docMk/>
            <pc:sldMk cId="1966821080" sldId="276"/>
            <ac:spMk id="10" creationId="{B498599B-6325-2EAD-BD6E-D3980FB6B46A}"/>
          </ac:spMkLst>
        </pc:spChg>
        <pc:spChg chg="add">
          <ac:chgData name="Coufal Petr" userId="76484aeb-9507-44c9-a583-612a370dac90" providerId="ADAL" clId="{F4AE20EA-052D-4969-985A-4DC64B7CB6AA}" dt="2023-01-22T21:24:42.127" v="29" actId="26606"/>
          <ac:spMkLst>
            <pc:docMk/>
            <pc:sldMk cId="1966821080" sldId="276"/>
            <ac:spMk id="2069" creationId="{6C2997EE-0889-44C3-AC0D-18F26AC9AAAB}"/>
          </ac:spMkLst>
        </pc:spChg>
        <pc:picChg chg="add mod">
          <ac:chgData name="Coufal Petr" userId="76484aeb-9507-44c9-a583-612a370dac90" providerId="ADAL" clId="{F4AE20EA-052D-4969-985A-4DC64B7CB6AA}" dt="2023-01-22T21:24:42.127" v="29" actId="26606"/>
          <ac:picMkLst>
            <pc:docMk/>
            <pc:sldMk cId="1966821080" sldId="276"/>
            <ac:picMk id="2054" creationId="{57516436-6B6B-7814-2092-83457C2F1012}"/>
          </ac:picMkLst>
        </pc:picChg>
        <pc:picChg chg="add mod">
          <ac:chgData name="Coufal Petr" userId="76484aeb-9507-44c9-a583-612a370dac90" providerId="ADAL" clId="{F4AE20EA-052D-4969-985A-4DC64B7CB6AA}" dt="2023-01-22T21:24:42.127" v="29" actId="26606"/>
          <ac:picMkLst>
            <pc:docMk/>
            <pc:sldMk cId="1966821080" sldId="276"/>
            <ac:picMk id="2060" creationId="{AE315E29-AD22-FF2F-6763-9741DBC8EF86}"/>
          </ac:picMkLst>
        </pc:picChg>
        <pc:picChg chg="add mod ord">
          <ac:chgData name="Coufal Petr" userId="76484aeb-9507-44c9-a583-612a370dac90" providerId="ADAL" clId="{F4AE20EA-052D-4969-985A-4DC64B7CB6AA}" dt="2023-01-22T21:24:42.127" v="29" actId="26606"/>
          <ac:picMkLst>
            <pc:docMk/>
            <pc:sldMk cId="1966821080" sldId="276"/>
            <ac:picMk id="2064" creationId="{05066C10-9541-9AD8-1B0A-52D6FD7A6D8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AACDB-FD5A-490A-9774-4CE6ACF592D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28AFB2-5C50-4522-B82E-00D6F958B0F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3600" dirty="0"/>
            <a:t>Výtrusné rostliny</a:t>
          </a:r>
          <a:endParaRPr lang="en-US" sz="3600" dirty="0"/>
        </a:p>
      </dgm:t>
    </dgm:pt>
    <dgm:pt modelId="{68E389B2-F718-44A6-ABCF-1D9936BA395A}" type="parTrans" cxnId="{DCAD1961-8EA7-4D9C-8F51-D2186AEC8C95}">
      <dgm:prSet/>
      <dgm:spPr/>
      <dgm:t>
        <a:bodyPr/>
        <a:lstStyle/>
        <a:p>
          <a:endParaRPr lang="en-US"/>
        </a:p>
      </dgm:t>
    </dgm:pt>
    <dgm:pt modelId="{0C88ACA1-EB9E-46BC-A1B1-BCAF822C20E7}" type="sibTrans" cxnId="{DCAD1961-8EA7-4D9C-8F51-D2186AEC8C95}">
      <dgm:prSet/>
      <dgm:spPr/>
      <dgm:t>
        <a:bodyPr/>
        <a:lstStyle/>
        <a:p>
          <a:endParaRPr lang="en-US"/>
        </a:p>
      </dgm:t>
    </dgm:pt>
    <dgm:pt modelId="{F48DDAAC-38DD-46BD-BEF5-D23D28F556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800" dirty="0"/>
            <a:t>řazeny k cévnatým rostlinám </a:t>
          </a:r>
          <a:r>
            <a:rPr lang="cs-CZ" sz="3200" dirty="0"/>
            <a:t>jednoduchá vodivá pletiva</a:t>
          </a:r>
          <a:endParaRPr lang="en-US" sz="3200" dirty="0"/>
        </a:p>
      </dgm:t>
    </dgm:pt>
    <dgm:pt modelId="{6E19831F-84A2-4605-995D-20E7EE83B423}" type="parTrans" cxnId="{0F0B66C8-93E3-4611-85A1-920188E012F1}">
      <dgm:prSet/>
      <dgm:spPr/>
      <dgm:t>
        <a:bodyPr/>
        <a:lstStyle/>
        <a:p>
          <a:endParaRPr lang="en-US"/>
        </a:p>
      </dgm:t>
    </dgm:pt>
    <dgm:pt modelId="{D4240B68-C80A-4530-B585-D91D2E0FFD40}" type="sibTrans" cxnId="{0F0B66C8-93E3-4611-85A1-920188E012F1}">
      <dgm:prSet/>
      <dgm:spPr/>
      <dgm:t>
        <a:bodyPr/>
        <a:lstStyle/>
        <a:p>
          <a:endParaRPr lang="en-US"/>
        </a:p>
      </dgm:t>
    </dgm:pt>
    <dgm:pt modelId="{7D8F63ED-84AD-41D1-8B44-7BA636AFE63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3200" dirty="0"/>
            <a:t>Největšího rozvoje dosáhly koncem prvohor</a:t>
          </a:r>
          <a:endParaRPr lang="en-US" sz="3200" dirty="0"/>
        </a:p>
      </dgm:t>
    </dgm:pt>
    <dgm:pt modelId="{A5D0EDD3-8A43-47D4-A7B7-ECE52A03BB1E}" type="parTrans" cxnId="{C6050F8F-C0F9-4C55-ABF4-776E99C408FE}">
      <dgm:prSet/>
      <dgm:spPr/>
      <dgm:t>
        <a:bodyPr/>
        <a:lstStyle/>
        <a:p>
          <a:endParaRPr lang="cs-CZ"/>
        </a:p>
      </dgm:t>
    </dgm:pt>
    <dgm:pt modelId="{48AD8C71-DFE7-4E51-B069-4A702C38CDC9}" type="sibTrans" cxnId="{C6050F8F-C0F9-4C55-ABF4-776E99C408FE}">
      <dgm:prSet/>
      <dgm:spPr/>
      <dgm:t>
        <a:bodyPr/>
        <a:lstStyle/>
        <a:p>
          <a:endParaRPr lang="cs-CZ"/>
        </a:p>
      </dgm:t>
    </dgm:pt>
    <dgm:pt modelId="{7B0A70F1-B2E0-4A60-801B-3213424C843E}" type="pres">
      <dgm:prSet presAssocID="{151AACDB-FD5A-490A-9774-4CE6ACF592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A93D894-9F16-46B8-B7C1-39F630DC69E6}" type="pres">
      <dgm:prSet presAssocID="{F328AFB2-5C50-4522-B82E-00D6F958B0FB}" presName="hierRoot1" presStyleCnt="0">
        <dgm:presLayoutVars>
          <dgm:hierBranch val="init"/>
        </dgm:presLayoutVars>
      </dgm:prSet>
      <dgm:spPr/>
    </dgm:pt>
    <dgm:pt modelId="{C1560CE6-2216-43ED-8EA0-505C2AB8CB85}" type="pres">
      <dgm:prSet presAssocID="{F328AFB2-5C50-4522-B82E-00D6F958B0FB}" presName="rootComposite1" presStyleCnt="0"/>
      <dgm:spPr/>
    </dgm:pt>
    <dgm:pt modelId="{CF11C210-20A5-473B-A0C9-451078E0FA39}" type="pres">
      <dgm:prSet presAssocID="{F328AFB2-5C50-4522-B82E-00D6F958B0FB}" presName="rootText1" presStyleLbl="node0" presStyleIdx="0" presStyleCnt="3">
        <dgm:presLayoutVars>
          <dgm:chPref val="3"/>
        </dgm:presLayoutVars>
      </dgm:prSet>
      <dgm:spPr/>
    </dgm:pt>
    <dgm:pt modelId="{CB8F9841-6FE2-4FC4-9B58-DD14C3600A60}" type="pres">
      <dgm:prSet presAssocID="{F328AFB2-5C50-4522-B82E-00D6F958B0FB}" presName="rootConnector1" presStyleLbl="node1" presStyleIdx="0" presStyleCnt="0"/>
      <dgm:spPr/>
    </dgm:pt>
    <dgm:pt modelId="{57E65629-859A-4B34-A05B-C33367E8AC47}" type="pres">
      <dgm:prSet presAssocID="{F328AFB2-5C50-4522-B82E-00D6F958B0FB}" presName="hierChild2" presStyleCnt="0"/>
      <dgm:spPr/>
    </dgm:pt>
    <dgm:pt modelId="{16C8AF06-EF26-4DFD-9CBC-D5D2E2EFD911}" type="pres">
      <dgm:prSet presAssocID="{F328AFB2-5C50-4522-B82E-00D6F958B0FB}" presName="hierChild3" presStyleCnt="0"/>
      <dgm:spPr/>
    </dgm:pt>
    <dgm:pt modelId="{17068EA0-75A8-46B1-98C1-C3DBF7FE36F8}" type="pres">
      <dgm:prSet presAssocID="{F48DDAAC-38DD-46BD-BEF5-D23D28F55647}" presName="hierRoot1" presStyleCnt="0">
        <dgm:presLayoutVars>
          <dgm:hierBranch val="init"/>
        </dgm:presLayoutVars>
      </dgm:prSet>
      <dgm:spPr/>
    </dgm:pt>
    <dgm:pt modelId="{D76AB895-0A8D-4812-BBA2-E60E68EBA719}" type="pres">
      <dgm:prSet presAssocID="{F48DDAAC-38DD-46BD-BEF5-D23D28F55647}" presName="rootComposite1" presStyleCnt="0"/>
      <dgm:spPr/>
    </dgm:pt>
    <dgm:pt modelId="{29263CCC-D406-411C-9B48-CCE6068E6C56}" type="pres">
      <dgm:prSet presAssocID="{F48DDAAC-38DD-46BD-BEF5-D23D28F55647}" presName="rootText1" presStyleLbl="node0" presStyleIdx="1" presStyleCnt="3">
        <dgm:presLayoutVars>
          <dgm:chPref val="3"/>
        </dgm:presLayoutVars>
      </dgm:prSet>
      <dgm:spPr/>
    </dgm:pt>
    <dgm:pt modelId="{74F2F5BB-84D5-48C8-9788-606F7CB5885D}" type="pres">
      <dgm:prSet presAssocID="{F48DDAAC-38DD-46BD-BEF5-D23D28F55647}" presName="rootConnector1" presStyleLbl="node1" presStyleIdx="0" presStyleCnt="0"/>
      <dgm:spPr/>
    </dgm:pt>
    <dgm:pt modelId="{2CC4F3B7-6EEC-48F7-82C5-374C3AC4EC54}" type="pres">
      <dgm:prSet presAssocID="{F48DDAAC-38DD-46BD-BEF5-D23D28F55647}" presName="hierChild2" presStyleCnt="0"/>
      <dgm:spPr/>
    </dgm:pt>
    <dgm:pt modelId="{EF5F80C8-2C1B-43F9-9ABE-04A79FD0D6AC}" type="pres">
      <dgm:prSet presAssocID="{F48DDAAC-38DD-46BD-BEF5-D23D28F55647}" presName="hierChild3" presStyleCnt="0"/>
      <dgm:spPr/>
    </dgm:pt>
    <dgm:pt modelId="{D061EA8B-342F-4242-8AE1-30713C22CDA2}" type="pres">
      <dgm:prSet presAssocID="{7D8F63ED-84AD-41D1-8B44-7BA636AFE63E}" presName="hierRoot1" presStyleCnt="0">
        <dgm:presLayoutVars>
          <dgm:hierBranch val="init"/>
        </dgm:presLayoutVars>
      </dgm:prSet>
      <dgm:spPr/>
    </dgm:pt>
    <dgm:pt modelId="{650C8B0E-5FF1-479B-AD86-609B712BF025}" type="pres">
      <dgm:prSet presAssocID="{7D8F63ED-84AD-41D1-8B44-7BA636AFE63E}" presName="rootComposite1" presStyleCnt="0"/>
      <dgm:spPr/>
    </dgm:pt>
    <dgm:pt modelId="{6F86BCEC-13DF-4C70-9325-93F1BFCDA627}" type="pres">
      <dgm:prSet presAssocID="{7D8F63ED-84AD-41D1-8B44-7BA636AFE63E}" presName="rootText1" presStyleLbl="node0" presStyleIdx="2" presStyleCnt="3">
        <dgm:presLayoutVars>
          <dgm:chPref val="3"/>
        </dgm:presLayoutVars>
      </dgm:prSet>
      <dgm:spPr/>
    </dgm:pt>
    <dgm:pt modelId="{D9369A83-CADD-47D7-8E66-8826131DA2DB}" type="pres">
      <dgm:prSet presAssocID="{7D8F63ED-84AD-41D1-8B44-7BA636AFE63E}" presName="rootConnector1" presStyleLbl="node1" presStyleIdx="0" presStyleCnt="0"/>
      <dgm:spPr/>
    </dgm:pt>
    <dgm:pt modelId="{3971E8EA-24CC-4F9B-A2DC-BF64569CD942}" type="pres">
      <dgm:prSet presAssocID="{7D8F63ED-84AD-41D1-8B44-7BA636AFE63E}" presName="hierChild2" presStyleCnt="0"/>
      <dgm:spPr/>
    </dgm:pt>
    <dgm:pt modelId="{05424C65-0B55-4890-8A06-3884B0C0DCCC}" type="pres">
      <dgm:prSet presAssocID="{7D8F63ED-84AD-41D1-8B44-7BA636AFE63E}" presName="hierChild3" presStyleCnt="0"/>
      <dgm:spPr/>
    </dgm:pt>
  </dgm:ptLst>
  <dgm:cxnLst>
    <dgm:cxn modelId="{4BE93D23-B691-42E5-A6A2-6277498F6B45}" type="presOf" srcId="{F48DDAAC-38DD-46BD-BEF5-D23D28F55647}" destId="{29263CCC-D406-411C-9B48-CCE6068E6C56}" srcOrd="0" destOrd="0" presId="urn:microsoft.com/office/officeart/2009/3/layout/HorizontalOrganizationChart"/>
    <dgm:cxn modelId="{1F7ED133-99F0-42E3-82DF-977071E29FB9}" type="presOf" srcId="{F328AFB2-5C50-4522-B82E-00D6F958B0FB}" destId="{CB8F9841-6FE2-4FC4-9B58-DD14C3600A60}" srcOrd="1" destOrd="0" presId="urn:microsoft.com/office/officeart/2009/3/layout/HorizontalOrganizationChart"/>
    <dgm:cxn modelId="{8B47345D-FBF4-43A1-85BA-5E170760A07A}" type="presOf" srcId="{7D8F63ED-84AD-41D1-8B44-7BA636AFE63E}" destId="{6F86BCEC-13DF-4C70-9325-93F1BFCDA627}" srcOrd="0" destOrd="0" presId="urn:microsoft.com/office/officeart/2009/3/layout/HorizontalOrganizationChart"/>
    <dgm:cxn modelId="{DCAD1961-8EA7-4D9C-8F51-D2186AEC8C95}" srcId="{151AACDB-FD5A-490A-9774-4CE6ACF592D1}" destId="{F328AFB2-5C50-4522-B82E-00D6F958B0FB}" srcOrd="0" destOrd="0" parTransId="{68E389B2-F718-44A6-ABCF-1D9936BA395A}" sibTransId="{0C88ACA1-EB9E-46BC-A1B1-BCAF822C20E7}"/>
    <dgm:cxn modelId="{95893D4B-A7AC-487C-90E6-FBDF3A79C3C9}" type="presOf" srcId="{151AACDB-FD5A-490A-9774-4CE6ACF592D1}" destId="{7B0A70F1-B2E0-4A60-801B-3213424C843E}" srcOrd="0" destOrd="0" presId="urn:microsoft.com/office/officeart/2009/3/layout/HorizontalOrganizationChart"/>
    <dgm:cxn modelId="{F033494B-1241-4C6A-A849-047C6BC232F1}" type="presOf" srcId="{F48DDAAC-38DD-46BD-BEF5-D23D28F55647}" destId="{74F2F5BB-84D5-48C8-9788-606F7CB5885D}" srcOrd="1" destOrd="0" presId="urn:microsoft.com/office/officeart/2009/3/layout/HorizontalOrganizationChart"/>
    <dgm:cxn modelId="{F83AD389-A873-48FC-951E-DEBDB875B5EA}" type="presOf" srcId="{F328AFB2-5C50-4522-B82E-00D6F958B0FB}" destId="{CF11C210-20A5-473B-A0C9-451078E0FA39}" srcOrd="0" destOrd="0" presId="urn:microsoft.com/office/officeart/2009/3/layout/HorizontalOrganizationChart"/>
    <dgm:cxn modelId="{C6050F8F-C0F9-4C55-ABF4-776E99C408FE}" srcId="{151AACDB-FD5A-490A-9774-4CE6ACF592D1}" destId="{7D8F63ED-84AD-41D1-8B44-7BA636AFE63E}" srcOrd="2" destOrd="0" parTransId="{A5D0EDD3-8A43-47D4-A7B7-ECE52A03BB1E}" sibTransId="{48AD8C71-DFE7-4E51-B069-4A702C38CDC9}"/>
    <dgm:cxn modelId="{0F0B66C8-93E3-4611-85A1-920188E012F1}" srcId="{151AACDB-FD5A-490A-9774-4CE6ACF592D1}" destId="{F48DDAAC-38DD-46BD-BEF5-D23D28F55647}" srcOrd="1" destOrd="0" parTransId="{6E19831F-84A2-4605-995D-20E7EE83B423}" sibTransId="{D4240B68-C80A-4530-B585-D91D2E0FFD40}"/>
    <dgm:cxn modelId="{4733BAF6-1DEF-4D64-8F00-C4AABD0E84FE}" type="presOf" srcId="{7D8F63ED-84AD-41D1-8B44-7BA636AFE63E}" destId="{D9369A83-CADD-47D7-8E66-8826131DA2DB}" srcOrd="1" destOrd="0" presId="urn:microsoft.com/office/officeart/2009/3/layout/HorizontalOrganizationChart"/>
    <dgm:cxn modelId="{5211DDE9-3815-4522-800E-B24620099E48}" type="presParOf" srcId="{7B0A70F1-B2E0-4A60-801B-3213424C843E}" destId="{DA93D894-9F16-46B8-B7C1-39F630DC69E6}" srcOrd="0" destOrd="0" presId="urn:microsoft.com/office/officeart/2009/3/layout/HorizontalOrganizationChart"/>
    <dgm:cxn modelId="{B6643938-746A-4685-9E2F-8136303AA6B7}" type="presParOf" srcId="{DA93D894-9F16-46B8-B7C1-39F630DC69E6}" destId="{C1560CE6-2216-43ED-8EA0-505C2AB8CB85}" srcOrd="0" destOrd="0" presId="urn:microsoft.com/office/officeart/2009/3/layout/HorizontalOrganizationChart"/>
    <dgm:cxn modelId="{3B2EC71D-5B72-49C8-8C82-17960FD0E173}" type="presParOf" srcId="{C1560CE6-2216-43ED-8EA0-505C2AB8CB85}" destId="{CF11C210-20A5-473B-A0C9-451078E0FA39}" srcOrd="0" destOrd="0" presId="urn:microsoft.com/office/officeart/2009/3/layout/HorizontalOrganizationChart"/>
    <dgm:cxn modelId="{1E84CD15-C7CD-466E-989E-2F7374C56CDA}" type="presParOf" srcId="{C1560CE6-2216-43ED-8EA0-505C2AB8CB85}" destId="{CB8F9841-6FE2-4FC4-9B58-DD14C3600A60}" srcOrd="1" destOrd="0" presId="urn:microsoft.com/office/officeart/2009/3/layout/HorizontalOrganizationChart"/>
    <dgm:cxn modelId="{159FE7FF-FE98-49E1-B79F-F41538D0A991}" type="presParOf" srcId="{DA93D894-9F16-46B8-B7C1-39F630DC69E6}" destId="{57E65629-859A-4B34-A05B-C33367E8AC47}" srcOrd="1" destOrd="0" presId="urn:microsoft.com/office/officeart/2009/3/layout/HorizontalOrganizationChart"/>
    <dgm:cxn modelId="{0762EC33-3598-477B-ACA2-6CE96387F9BA}" type="presParOf" srcId="{DA93D894-9F16-46B8-B7C1-39F630DC69E6}" destId="{16C8AF06-EF26-4DFD-9CBC-D5D2E2EFD911}" srcOrd="2" destOrd="0" presId="urn:microsoft.com/office/officeart/2009/3/layout/HorizontalOrganizationChart"/>
    <dgm:cxn modelId="{4D83DC50-89E8-4CAB-88D8-55EE685B7BA8}" type="presParOf" srcId="{7B0A70F1-B2E0-4A60-801B-3213424C843E}" destId="{17068EA0-75A8-46B1-98C1-C3DBF7FE36F8}" srcOrd="1" destOrd="0" presId="urn:microsoft.com/office/officeart/2009/3/layout/HorizontalOrganizationChart"/>
    <dgm:cxn modelId="{C3485679-AD3B-49EA-A7BF-9E1FFC2D525D}" type="presParOf" srcId="{17068EA0-75A8-46B1-98C1-C3DBF7FE36F8}" destId="{D76AB895-0A8D-4812-BBA2-E60E68EBA719}" srcOrd="0" destOrd="0" presId="urn:microsoft.com/office/officeart/2009/3/layout/HorizontalOrganizationChart"/>
    <dgm:cxn modelId="{A09981B2-1573-47FE-966E-B8BE29CD1C3F}" type="presParOf" srcId="{D76AB895-0A8D-4812-BBA2-E60E68EBA719}" destId="{29263CCC-D406-411C-9B48-CCE6068E6C56}" srcOrd="0" destOrd="0" presId="urn:microsoft.com/office/officeart/2009/3/layout/HorizontalOrganizationChart"/>
    <dgm:cxn modelId="{0A1E1FA9-9C44-47C8-AE4C-B372B3E883B4}" type="presParOf" srcId="{D76AB895-0A8D-4812-BBA2-E60E68EBA719}" destId="{74F2F5BB-84D5-48C8-9788-606F7CB5885D}" srcOrd="1" destOrd="0" presId="urn:microsoft.com/office/officeart/2009/3/layout/HorizontalOrganizationChart"/>
    <dgm:cxn modelId="{254AAB52-CF01-4C99-8198-A1683F849985}" type="presParOf" srcId="{17068EA0-75A8-46B1-98C1-C3DBF7FE36F8}" destId="{2CC4F3B7-6EEC-48F7-82C5-374C3AC4EC54}" srcOrd="1" destOrd="0" presId="urn:microsoft.com/office/officeart/2009/3/layout/HorizontalOrganizationChart"/>
    <dgm:cxn modelId="{E566E2CC-90AE-49CE-BA44-6A9CF39C8BDD}" type="presParOf" srcId="{17068EA0-75A8-46B1-98C1-C3DBF7FE36F8}" destId="{EF5F80C8-2C1B-43F9-9ABE-04A79FD0D6AC}" srcOrd="2" destOrd="0" presId="urn:microsoft.com/office/officeart/2009/3/layout/HorizontalOrganizationChart"/>
    <dgm:cxn modelId="{245E85C1-6205-4D4F-9494-3BE68C6FCA7F}" type="presParOf" srcId="{7B0A70F1-B2E0-4A60-801B-3213424C843E}" destId="{D061EA8B-342F-4242-8AE1-30713C22CDA2}" srcOrd="2" destOrd="0" presId="urn:microsoft.com/office/officeart/2009/3/layout/HorizontalOrganizationChart"/>
    <dgm:cxn modelId="{EC550BA6-1476-481C-ABB5-BE3727537CE5}" type="presParOf" srcId="{D061EA8B-342F-4242-8AE1-30713C22CDA2}" destId="{650C8B0E-5FF1-479B-AD86-609B712BF025}" srcOrd="0" destOrd="0" presId="urn:microsoft.com/office/officeart/2009/3/layout/HorizontalOrganizationChart"/>
    <dgm:cxn modelId="{B0E7720F-6595-4D64-B753-4AD04E984A70}" type="presParOf" srcId="{650C8B0E-5FF1-479B-AD86-609B712BF025}" destId="{6F86BCEC-13DF-4C70-9325-93F1BFCDA627}" srcOrd="0" destOrd="0" presId="urn:microsoft.com/office/officeart/2009/3/layout/HorizontalOrganizationChart"/>
    <dgm:cxn modelId="{538C83B9-32A7-490A-B317-2EC75705FEE2}" type="presParOf" srcId="{650C8B0E-5FF1-479B-AD86-609B712BF025}" destId="{D9369A83-CADD-47D7-8E66-8826131DA2DB}" srcOrd="1" destOrd="0" presId="urn:microsoft.com/office/officeart/2009/3/layout/HorizontalOrganizationChart"/>
    <dgm:cxn modelId="{2AFD851E-C0B3-4860-B70D-F46C865AAB8B}" type="presParOf" srcId="{D061EA8B-342F-4242-8AE1-30713C22CDA2}" destId="{3971E8EA-24CC-4F9B-A2DC-BF64569CD942}" srcOrd="1" destOrd="0" presId="urn:microsoft.com/office/officeart/2009/3/layout/HorizontalOrganizationChart"/>
    <dgm:cxn modelId="{1CBD1ED1-C0C9-4291-95B2-F1760821F275}" type="presParOf" srcId="{D061EA8B-342F-4242-8AE1-30713C22CDA2}" destId="{05424C65-0B55-4890-8A06-3884B0C0DCC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1C210-20A5-473B-A0C9-451078E0FA39}">
      <dsp:nvSpPr>
        <dsp:cNvPr id="0" name=""/>
        <dsp:cNvSpPr/>
      </dsp:nvSpPr>
      <dsp:spPr>
        <a:xfrm>
          <a:off x="218851" y="2944"/>
          <a:ext cx="4743896" cy="1446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Výtrusné rostliny</a:t>
          </a:r>
          <a:endParaRPr lang="en-US" sz="3600" kern="1200" dirty="0"/>
        </a:p>
      </dsp:txBody>
      <dsp:txXfrm>
        <a:off x="218851" y="2944"/>
        <a:ext cx="4743896" cy="1446888"/>
      </dsp:txXfrm>
    </dsp:sp>
    <dsp:sp modelId="{29263CCC-D406-411C-9B48-CCE6068E6C56}">
      <dsp:nvSpPr>
        <dsp:cNvPr id="0" name=""/>
        <dsp:cNvSpPr/>
      </dsp:nvSpPr>
      <dsp:spPr>
        <a:xfrm>
          <a:off x="218851" y="2042820"/>
          <a:ext cx="4743896" cy="1446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řazeny k cévnatým rostlinám </a:t>
          </a:r>
          <a:r>
            <a:rPr lang="cs-CZ" sz="3200" kern="1200" dirty="0"/>
            <a:t>jednoduchá vodivá pletiva</a:t>
          </a:r>
          <a:endParaRPr lang="en-US" sz="3200" kern="1200" dirty="0"/>
        </a:p>
      </dsp:txBody>
      <dsp:txXfrm>
        <a:off x="218851" y="2042820"/>
        <a:ext cx="4743896" cy="1446888"/>
      </dsp:txXfrm>
    </dsp:sp>
    <dsp:sp modelId="{6F86BCEC-13DF-4C70-9325-93F1BFCDA627}">
      <dsp:nvSpPr>
        <dsp:cNvPr id="0" name=""/>
        <dsp:cNvSpPr/>
      </dsp:nvSpPr>
      <dsp:spPr>
        <a:xfrm>
          <a:off x="218851" y="4082695"/>
          <a:ext cx="4743896" cy="1446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Největšího rozvoje dosáhly koncem prvohor</a:t>
          </a:r>
          <a:endParaRPr lang="en-US" sz="3200" kern="1200" dirty="0"/>
        </a:p>
      </dsp:txBody>
      <dsp:txXfrm>
        <a:off x="218851" y="4082695"/>
        <a:ext cx="4743896" cy="1446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C8FD35-2E1A-A460-D995-B5D358521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B4E51B-DBDA-A819-9347-8A9CCF2EE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9EFAF4-5675-9E0E-0F6B-032598AD8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36F1-B87E-4341-9F81-51F9F3669E20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38BC6B-3A83-4684-87BB-3D3248FB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603DCE-BC13-7310-5D29-C7678672A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F82-8B9E-4A28-941A-1355869D3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00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9EF95B-17F1-CDE2-C931-6116FC93C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8119AF-6019-B250-CF92-687DDE329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66ADED-829B-C794-D409-CACBA495A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36F1-B87E-4341-9F81-51F9F3669E20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CD2AE6-BB59-6808-21C7-E048BE35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8A6F2B-D777-2B26-FF0D-E6941097B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F82-8B9E-4A28-941A-1355869D3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90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C0C9249-3B88-24E4-6756-545E9A1A5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847B9E2-98B1-91C5-EE95-ADEE62CB6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CB9664-4F3F-FB33-B7ED-45FE9E7C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36F1-B87E-4341-9F81-51F9F3669E20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BDCA8D-5A8C-1EC8-1ADE-AF3C9F0B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7D26BF-0422-5FAB-563C-AF021D783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F82-8B9E-4A28-941A-1355869D3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09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2833D8-2FBC-678A-3724-41E03C81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0C82D6-F12F-8644-FF3C-2E645543F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901984-753D-5795-AC0F-CAB6F38D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36F1-B87E-4341-9F81-51F9F3669E20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219B7D-41EB-5EF5-E090-4F40255C3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38917C-394D-4578-8254-6557F3F4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F82-8B9E-4A28-941A-1355869D3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2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802630-0302-C1D1-73EF-9F707A7D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3E52ED-382E-5C97-4F12-0528A8507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78EF3D-DEE9-757F-EBDE-67F0C807E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36F1-B87E-4341-9F81-51F9F3669E20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B13193-6BFB-D3E5-A827-FDAB6F22A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CDE7F0-6718-4AAE-3AAC-5057369C4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F82-8B9E-4A28-941A-1355869D3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85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0E02F-B5C5-36CE-645E-E5EF63E6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F75B9F-B061-3F54-6AA2-26B99E8D5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EEDBBA-5BEA-A348-F589-036B6A921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FA7AF7-ED24-06DE-8272-488C89F42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36F1-B87E-4341-9F81-51F9F3669E20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261C48-DCB3-A806-E8DC-F6AA8B4E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8FE9A9-180B-1304-EAC2-2B858429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F82-8B9E-4A28-941A-1355869D3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26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A37A83-47E6-49DE-CFF2-26D6E3F5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B346F6-E534-07B0-E976-44573273E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CEF4CAC-9392-D34A-4C9B-908908F56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5447F7-054A-FEBD-12C3-C5A9D5296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66CB785-2E67-C67C-4009-EEF597E54A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6CFBFF9-4E5D-D2AC-02D3-2DFD50B0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36F1-B87E-4341-9F81-51F9F3669E20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D0C8E6D-CE2C-6614-1E6D-EC2A992DE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330CE82-A122-CA79-A85A-B951AB70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F82-8B9E-4A28-941A-1355869D3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21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83943E-8142-E6D4-2679-12A7A72DB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A9D4A3-D127-BA46-AA75-E6A0DAFE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36F1-B87E-4341-9F81-51F9F3669E20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3FEBF15-D1B8-E765-8A7D-F28EF3EA1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C49ADEB-F345-5CF3-CC78-E71CBEBC7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F82-8B9E-4A28-941A-1355869D3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03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592A6A6-2F58-0D4E-C7CA-BA4E23812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36F1-B87E-4341-9F81-51F9F3669E20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9B62BB8-5619-A9C9-7A71-AA7CA525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429D76-7A56-494B-2F10-6179503A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F82-8B9E-4A28-941A-1355869D3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65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237AA1-54FE-EBED-AFEC-04914BA06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BB5D24-ABC8-2A10-8209-3572A4532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0C1795-C13F-4C2C-9F4A-53DECEEDA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4C1310-8BEF-D77D-9946-4C760790E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36F1-B87E-4341-9F81-51F9F3669E20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855E08-C91B-5EAB-2FD0-D7B5F45BA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89E854E-AFB9-045E-166B-FBB02A1B4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F82-8B9E-4A28-941A-1355869D3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35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61E07-5184-3938-05CE-86D68B0B0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FFE39B6-9931-106A-5611-BF21BA47AD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1F7B114-19EC-64BF-0D4B-53E78B5BB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87264F-037D-0674-4906-0294E1AD1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036F1-B87E-4341-9F81-51F9F3669E20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286930-A503-9A4C-465E-2204C05A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AD1C8D-E970-628F-1877-0681C5B67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41F82-8B9E-4A28-941A-1355869D3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99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17B4726-08FD-0A9F-84F1-C323427B9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1ACF4A5-AB4F-48AD-BF4F-DBFF278C8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77EB59-CF07-2F5F-B7AD-62C46FB11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036F1-B87E-4341-9F81-51F9F3669E20}" type="datetimeFigureOut">
              <a:rPr lang="cs-CZ" smtClean="0"/>
              <a:t>17.02.2023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073158-D3A5-CEEA-F5AB-592C348DF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368745-823C-91F4-CA4E-321834EE0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41F82-8B9E-4A28-941A-1355869D3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15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c9Zi3WFVRc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PxbUZXWS1bo" TargetMode="External"/><Relationship Id="rId4" Type="http://schemas.openxmlformats.org/officeDocument/2006/relationships/hyperlink" Target="https://www.youtube.com/watch?v=sPusxLo0wCU&amp;ab_channel=ProjektInovacep%C5%99%C3%ADrodov%C4%9Bdn%C3%BDchatechnick%C3%BDchp%C5%99edm%C4%9Bt%C5%A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kmcxcPQM1a4" TargetMode="Externa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líčka na listech z rostlin">
            <a:extLst>
              <a:ext uri="{FF2B5EF4-FFF2-40B4-BE49-F238E27FC236}">
                <a16:creationId xmlns:a16="http://schemas.microsoft.com/office/drawing/2014/main" id="{D3A31054-F6F5-1FE8-84ED-3E37D683C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8" r="12959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3CDFA0-CECD-3F07-A98E-804AEA6E7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5866259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5400" dirty="0">
                <a:latin typeface="Arial Black" panose="020B0A04020102020204" pitchFamily="34" charset="0"/>
              </a:rPr>
              <a:t>Nejstarší </a:t>
            </a:r>
            <a:br>
              <a:rPr lang="cs-CZ" sz="5400" dirty="0">
                <a:latin typeface="Arial Black" panose="020B0A04020102020204" pitchFamily="34" charset="0"/>
              </a:rPr>
            </a:br>
            <a:r>
              <a:rPr lang="cs-CZ" sz="5400" dirty="0">
                <a:latin typeface="Arial Black" panose="020B0A04020102020204" pitchFamily="34" charset="0"/>
              </a:rPr>
              <a:t>suchozemské </a:t>
            </a:r>
            <a:br>
              <a:rPr lang="cs-CZ" sz="5400" dirty="0">
                <a:latin typeface="Arial Black" panose="020B0A04020102020204" pitchFamily="34" charset="0"/>
              </a:rPr>
            </a:br>
            <a:r>
              <a:rPr lang="cs-CZ" sz="5400" dirty="0">
                <a:latin typeface="Arial Black" panose="020B0A04020102020204" pitchFamily="34" charset="0"/>
              </a:rPr>
              <a:t>rostliny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D6E95A-94FC-2337-F65F-4A7E423D9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22037"/>
            <a:ext cx="4301410" cy="1208141"/>
          </a:xfrm>
        </p:spPr>
        <p:txBody>
          <a:bodyPr>
            <a:normAutofit fontScale="92500"/>
          </a:bodyPr>
          <a:lstStyle/>
          <a:p>
            <a:pPr algn="l"/>
            <a:r>
              <a:rPr lang="cs-CZ" sz="2800" dirty="0">
                <a:latin typeface="Arial Black" panose="020B0A04020102020204" pitchFamily="34" charset="0"/>
              </a:rPr>
              <a:t>1. Mechorosty, </a:t>
            </a:r>
            <a:br>
              <a:rPr lang="cs-CZ" sz="2800" dirty="0">
                <a:latin typeface="Arial Black" panose="020B0A04020102020204" pitchFamily="34" charset="0"/>
              </a:rPr>
            </a:br>
            <a:r>
              <a:rPr lang="cs-CZ" sz="2800" dirty="0">
                <a:latin typeface="Arial Black" panose="020B0A04020102020204" pitchFamily="34" charset="0"/>
              </a:rPr>
              <a:t>2. Přesličky a plavuně</a:t>
            </a:r>
            <a:br>
              <a:rPr lang="cs-CZ" sz="2800" dirty="0">
                <a:latin typeface="Arial Black" panose="020B0A04020102020204" pitchFamily="34" charset="0"/>
              </a:rPr>
            </a:br>
            <a:r>
              <a:rPr lang="cs-CZ" sz="2800" dirty="0">
                <a:latin typeface="Arial Black" panose="020B0A04020102020204" pitchFamily="34" charset="0"/>
              </a:rPr>
              <a:t>3. Kapradiny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681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ÅesliÄka rolnÃ­ | ÄlÃ¡nky | prvnikrok.cz">
            <a:extLst>
              <a:ext uri="{FF2B5EF4-FFF2-40B4-BE49-F238E27FC236}">
                <a16:creationId xmlns:a16="http://schemas.microsoft.com/office/drawing/2014/main" id="{03D1D5BA-9545-4C33-B9F9-9C6D4837D5B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776" y="1107787"/>
            <a:ext cx="4030647" cy="537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řeslička rolní - účinky na zdraví, co léčí, použití, užívání, využití -  Bylinky pro všechny">
            <a:extLst>
              <a:ext uri="{FF2B5EF4-FFF2-40B4-BE49-F238E27FC236}">
                <a16:creationId xmlns:a16="http://schemas.microsoft.com/office/drawing/2014/main" id="{A710B431-D0A6-70FF-B162-785659760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7" y="1168399"/>
            <a:ext cx="7080069" cy="531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340B486-6B78-ABAD-2802-813B45259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067" y="166982"/>
            <a:ext cx="9165251" cy="250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26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esty venkova | Přeslička">
            <a:extLst>
              <a:ext uri="{FF2B5EF4-FFF2-40B4-BE49-F238E27FC236}">
                <a16:creationId xmlns:a16="http://schemas.microsoft.com/office/drawing/2014/main" id="{545498C4-E5CD-B983-9632-7EC875081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635" y="3944402"/>
            <a:ext cx="1938867" cy="291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řeslička rolní">
            <a:extLst>
              <a:ext uri="{FF2B5EF4-FFF2-40B4-BE49-F238E27FC236}">
                <a16:creationId xmlns:a16="http://schemas.microsoft.com/office/drawing/2014/main" id="{CBE1C8A1-2761-BB7E-00E7-4B0FA8863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10916" b="8069"/>
          <a:stretch/>
        </p:blipFill>
        <p:spPr bwMode="auto">
          <a:xfrm>
            <a:off x="4445000" y="499173"/>
            <a:ext cx="7747000" cy="555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BCCC3D-0C7D-4D2E-9EC7-5B8D312B5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745" y="414505"/>
            <a:ext cx="3731722" cy="6020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/>
              <a:t>Některé přesličky mají 2 lodyhy: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b="1" dirty="0"/>
              <a:t>Jarní</a:t>
            </a:r>
            <a:r>
              <a:rPr lang="cs-CZ" sz="3200" dirty="0"/>
              <a:t> – hnědá – nese </a:t>
            </a:r>
            <a:r>
              <a:rPr lang="cs-CZ" sz="3200" dirty="0" err="1"/>
              <a:t>výtrusnicový</a:t>
            </a:r>
            <a:r>
              <a:rPr lang="cs-CZ" sz="3200" dirty="0"/>
              <a:t> klas, po uvolnění výtrusů usychá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b="1" dirty="0"/>
              <a:t>Letní</a:t>
            </a:r>
            <a:r>
              <a:rPr lang="cs-CZ" sz="3200" dirty="0"/>
              <a:t> – zelená – fotosyntéza, tvorba zásob </a:t>
            </a:r>
            <a:br>
              <a:rPr lang="cs-CZ" sz="3200" dirty="0"/>
            </a:br>
            <a:r>
              <a:rPr lang="cs-CZ" sz="3200" dirty="0"/>
              <a:t>do oddenku </a:t>
            </a:r>
            <a:br>
              <a:rPr lang="cs-CZ" sz="3200" dirty="0"/>
            </a:br>
            <a:r>
              <a:rPr lang="cs-CZ" sz="3200" dirty="0"/>
              <a:t>na </a:t>
            </a:r>
            <a:br>
              <a:rPr lang="cs-CZ" sz="3200" dirty="0"/>
            </a:br>
            <a:r>
              <a:rPr lang="cs-CZ" sz="3200" dirty="0"/>
              <a:t>přezimování.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6013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Oval 308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5" name="Arc 308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E4842C2-3187-CC64-85C9-956455F524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r="8609" b="-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2C3381E6-6BFB-2500-6BED-7A1235ED3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776"/>
            <a:ext cx="121920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nědé uhlí | TEMPEX S.R.O. | PRODEJ PALIV A ROPNÝCH PRODUKTŮ">
            <a:extLst>
              <a:ext uri="{FF2B5EF4-FFF2-40B4-BE49-F238E27FC236}">
                <a16:creationId xmlns:a16="http://schemas.microsoft.com/office/drawing/2014/main" id="{6E0ACF06-41AF-3907-F8B6-7DF667A24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08" y="2545629"/>
            <a:ext cx="4728387" cy="354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A38522-D712-6EA3-6051-D58FDF4D4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3943" y="1589521"/>
            <a:ext cx="6290732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Hnědá, černá </a:t>
            </a:r>
            <a:br>
              <a:rPr lang="cs-CZ" dirty="0"/>
            </a:br>
            <a:r>
              <a:rPr lang="cs-CZ" dirty="0"/>
              <a:t>nebo hnědočerná hornina;</a:t>
            </a:r>
          </a:p>
          <a:p>
            <a:r>
              <a:rPr lang="cs-CZ" b="1" dirty="0"/>
              <a:t>Povrchové</a:t>
            </a:r>
            <a:r>
              <a:rPr lang="cs-CZ" dirty="0"/>
              <a:t> nebo </a:t>
            </a:r>
            <a:r>
              <a:rPr lang="cs-CZ" b="1" dirty="0"/>
              <a:t>hlubinné doly</a:t>
            </a:r>
            <a:r>
              <a:rPr lang="cs-CZ" dirty="0"/>
              <a:t>;</a:t>
            </a:r>
          </a:p>
          <a:p>
            <a:r>
              <a:rPr lang="cs-CZ" dirty="0"/>
              <a:t>Uhlík, vodík, kyslík (síra, uran);</a:t>
            </a:r>
          </a:p>
          <a:p>
            <a:r>
              <a:rPr lang="cs-CZ" b="1" dirty="0"/>
              <a:t>Vznik z plavuní v prvohorách </a:t>
            </a:r>
            <a:r>
              <a:rPr lang="cs-CZ" dirty="0"/>
              <a:t>zalitím vodou (hnití bez kyslíku);</a:t>
            </a:r>
          </a:p>
          <a:p>
            <a:r>
              <a:rPr lang="cs-CZ" b="1" dirty="0"/>
              <a:t>Kvalita podle obsahu uhlíku </a:t>
            </a:r>
            <a:r>
              <a:rPr lang="cs-CZ" dirty="0"/>
              <a:t>(lignit 60%, hnědé uhlí, černé a antracit 90%).</a:t>
            </a:r>
          </a:p>
          <a:p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118BB1-07C6-8188-667C-7B2C9AA3D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779" y="411906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Uhlí</a:t>
            </a:r>
          </a:p>
        </p:txBody>
      </p:sp>
    </p:spTree>
    <p:extLst>
      <p:ext uri="{BB962C8B-B14F-4D97-AF65-F5344CB8AC3E}">
        <p14:creationId xmlns:p14="http://schemas.microsoft.com/office/powerpoint/2010/main" val="2198989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241 - Uhlí">
            <a:extLst>
              <a:ext uri="{FF2B5EF4-FFF2-40B4-BE49-F238E27FC236}">
                <a16:creationId xmlns:a16="http://schemas.microsoft.com/office/drawing/2014/main" id="{8942887A-351D-961C-BF2D-AD80DD734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" b="7118"/>
          <a:stretch/>
        </p:blipFill>
        <p:spPr bwMode="auto">
          <a:xfrm>
            <a:off x="2602489" y="291402"/>
            <a:ext cx="5082600" cy="285661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ejsou jen povrchové doly | EDURAMA">
            <a:extLst>
              <a:ext uri="{FF2B5EF4-FFF2-40B4-BE49-F238E27FC236}">
                <a16:creationId xmlns:a16="http://schemas.microsoft.com/office/drawing/2014/main" id="{694744E6-4BF1-519B-39E3-B94B60016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2" y="3205164"/>
            <a:ext cx="3482976" cy="243520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alivo - Energetika zblízka - Svět energie.cz">
            <a:extLst>
              <a:ext uri="{FF2B5EF4-FFF2-40B4-BE49-F238E27FC236}">
                <a16:creationId xmlns:a16="http://schemas.microsoft.com/office/drawing/2014/main" id="{9062EEDB-4F35-B8E8-9368-B5845DA62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8" y="1098550"/>
            <a:ext cx="3482975" cy="230346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Uhlí v České republice - TZB-info">
            <a:extLst>
              <a:ext uri="{FF2B5EF4-FFF2-40B4-BE49-F238E27FC236}">
                <a16:creationId xmlns:a16="http://schemas.microsoft.com/office/drawing/2014/main" id="{BFDEE463-C733-EF26-4092-E75ED2D7B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8" y="3459163"/>
            <a:ext cx="4417575" cy="291149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3E53A8D-5272-9D5B-9BD3-61A96C354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3600" b="1" kern="1200" dirty="0">
                <a:solidFill>
                  <a:schemeClr val="bg1"/>
                </a:solidFill>
                <a:latin typeface="Arial Black" panose="020B0A04020102020204" pitchFamily="34" charset="0"/>
              </a:rPr>
              <a:t>Těžba </a:t>
            </a:r>
            <a:br>
              <a:rPr lang="cs-CZ" sz="3600" b="1" kern="12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cs-CZ" sz="3600" b="1" kern="1200" dirty="0">
                <a:solidFill>
                  <a:schemeClr val="bg1"/>
                </a:solidFill>
                <a:latin typeface="Arial Black" panose="020B0A04020102020204" pitchFamily="34" charset="0"/>
              </a:rPr>
              <a:t>uhlí</a:t>
            </a:r>
            <a:br>
              <a:rPr lang="cs-CZ" sz="3600" b="1" kern="12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cs-CZ" sz="3600" b="1" kern="1200" dirty="0">
                <a:solidFill>
                  <a:schemeClr val="bg1"/>
                </a:solidFill>
                <a:latin typeface="Arial Black" panose="020B0A04020102020204" pitchFamily="34" charset="0"/>
              </a:rPr>
              <a:t>u nás</a:t>
            </a:r>
          </a:p>
        </p:txBody>
      </p:sp>
    </p:spTree>
    <p:extLst>
      <p:ext uri="{BB962C8B-B14F-4D97-AF65-F5344CB8AC3E}">
        <p14:creationId xmlns:p14="http://schemas.microsoft.com/office/powerpoint/2010/main" val="1985474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8194" name="Picture 2" descr="Pěstování kapradiny v bytě i v zahradě - jak na to? - Cestakbydlení">
            <a:extLst>
              <a:ext uri="{FF2B5EF4-FFF2-40B4-BE49-F238E27FC236}">
                <a16:creationId xmlns:a16="http://schemas.microsoft.com/office/drawing/2014/main" id="{81184F42-E9FB-4F20-DFED-B96F88B69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31216" b="-1"/>
          <a:stretch/>
        </p:blipFill>
        <p:spPr bwMode="auto">
          <a:xfrm>
            <a:off x="-4084" y="10"/>
            <a:ext cx="609905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nožení kapradin | Garten.cz">
            <a:extLst>
              <a:ext uri="{FF2B5EF4-FFF2-40B4-BE49-F238E27FC236}">
                <a16:creationId xmlns:a16="http://schemas.microsoft.com/office/drawing/2014/main" id="{622399AE-69A3-86AA-E049-FAF2F27F8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2" r="14030"/>
          <a:stretch/>
        </p:blipFill>
        <p:spPr bwMode="auto">
          <a:xfrm>
            <a:off x="6096844" y="10"/>
            <a:ext cx="609515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1D8F342-F6DD-CB0B-479F-58D04781A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656" y="2156506"/>
            <a:ext cx="9795637" cy="2215884"/>
          </a:xfrm>
        </p:spPr>
        <p:txBody>
          <a:bodyPr>
            <a:normAutofit/>
          </a:bodyPr>
          <a:lstStyle/>
          <a:p>
            <a:r>
              <a:rPr lang="cs-CZ" sz="5200" dirty="0">
                <a:solidFill>
                  <a:srgbClr val="FFFFFF"/>
                </a:solidFill>
                <a:latin typeface="Arial Black" panose="020B0A04020102020204" pitchFamily="34" charset="0"/>
              </a:rPr>
              <a:t>III. </a:t>
            </a:r>
            <a:br>
              <a:rPr lang="cs-CZ" sz="52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cs-CZ" sz="5200" dirty="0">
                <a:solidFill>
                  <a:srgbClr val="FFFFFF"/>
                </a:solidFill>
                <a:latin typeface="Arial Black" panose="020B0A04020102020204" pitchFamily="34" charset="0"/>
              </a:rPr>
              <a:t>Kapradiny</a:t>
            </a:r>
          </a:p>
        </p:txBody>
      </p:sp>
    </p:spTree>
    <p:extLst>
      <p:ext uri="{BB962C8B-B14F-4D97-AF65-F5344CB8AC3E}">
        <p14:creationId xmlns:p14="http://schemas.microsoft.com/office/powerpoint/2010/main" val="1570497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4BAEC1-F184-2221-3628-AB428A14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21" y="280342"/>
            <a:ext cx="10515600" cy="1325563"/>
          </a:xfrm>
        </p:spPr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Kapradiny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8C9E69-F33E-97B3-6C39-26AC2EDCA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221" y="1450314"/>
            <a:ext cx="3471333" cy="5031886"/>
          </a:xfrm>
        </p:spPr>
        <p:txBody>
          <a:bodyPr>
            <a:normAutofit/>
          </a:bodyPr>
          <a:lstStyle/>
          <a:p>
            <a:r>
              <a:rPr lang="cs-CZ" sz="3200" dirty="0"/>
              <a:t>Rostou ve vlhku </a:t>
            </a:r>
            <a:br>
              <a:rPr lang="cs-CZ" sz="3200" dirty="0"/>
            </a:br>
            <a:r>
              <a:rPr lang="cs-CZ" sz="3200" dirty="0"/>
              <a:t>a stínu;</a:t>
            </a:r>
          </a:p>
          <a:p>
            <a:r>
              <a:rPr lang="cs-CZ" sz="3200" dirty="0"/>
              <a:t>Často v tropických oblastech;</a:t>
            </a:r>
          </a:p>
          <a:p>
            <a:r>
              <a:rPr lang="cs-CZ" sz="3200" dirty="0"/>
              <a:t>Vytrvalé rostliny;</a:t>
            </a:r>
          </a:p>
          <a:p>
            <a:r>
              <a:rPr lang="cs-CZ" sz="3200" dirty="0"/>
              <a:t>Obsahují vodivá pletiva jako vyšší rostliny /dřevo </a:t>
            </a:r>
            <a:br>
              <a:rPr lang="cs-CZ" sz="3200" dirty="0"/>
            </a:br>
            <a:r>
              <a:rPr lang="cs-CZ" sz="3200" dirty="0"/>
              <a:t>a lýko/.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0FE095E-F2AE-5D8A-3B32-7B5E7928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44" y="280342"/>
            <a:ext cx="4857122" cy="629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ublinový popisek: zahnutá čára 4">
            <a:extLst>
              <a:ext uri="{FF2B5EF4-FFF2-40B4-BE49-F238E27FC236}">
                <a16:creationId xmlns:a16="http://schemas.microsoft.com/office/drawing/2014/main" id="{62FC84EB-CD1E-F76D-21CD-6F27BA443395}"/>
              </a:ext>
            </a:extLst>
          </p:cNvPr>
          <p:cNvSpPr/>
          <p:nvPr/>
        </p:nvSpPr>
        <p:spPr>
          <a:xfrm>
            <a:off x="3777389" y="515672"/>
            <a:ext cx="2318611" cy="601134"/>
          </a:xfrm>
          <a:prstGeom prst="borderCallout2">
            <a:avLst>
              <a:gd name="adj1" fmla="val 51144"/>
              <a:gd name="adj2" fmla="val 98659"/>
              <a:gd name="adj3" fmla="val 46919"/>
              <a:gd name="adj4" fmla="val 125016"/>
              <a:gd name="adj5" fmla="val 104049"/>
              <a:gd name="adj6" fmla="val 201277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  <a:latin typeface="Curlz MT" panose="04040404050702020202" pitchFamily="82" charset="0"/>
              </a:rPr>
              <a:t>Dospělý list</a:t>
            </a:r>
          </a:p>
        </p:txBody>
      </p:sp>
      <p:sp>
        <p:nvSpPr>
          <p:cNvPr id="8" name="Bublinový popisek: zahnutá čára 7">
            <a:extLst>
              <a:ext uri="{FF2B5EF4-FFF2-40B4-BE49-F238E27FC236}">
                <a16:creationId xmlns:a16="http://schemas.microsoft.com/office/drawing/2014/main" id="{32F9F172-0225-DF47-7BC8-BD941B958CC7}"/>
              </a:ext>
            </a:extLst>
          </p:cNvPr>
          <p:cNvSpPr/>
          <p:nvPr/>
        </p:nvSpPr>
        <p:spPr>
          <a:xfrm>
            <a:off x="4178067" y="1267353"/>
            <a:ext cx="2318611" cy="601134"/>
          </a:xfrm>
          <a:prstGeom prst="borderCallout2">
            <a:avLst>
              <a:gd name="adj1" fmla="val 51144"/>
              <a:gd name="adj2" fmla="val 98659"/>
              <a:gd name="adj3" fmla="val 46919"/>
              <a:gd name="adj4" fmla="val 125016"/>
              <a:gd name="adj5" fmla="val 100428"/>
              <a:gd name="adj6" fmla="val 146816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  <a:latin typeface="Curlz MT" panose="04040404050702020202" pitchFamily="82" charset="0"/>
              </a:rPr>
              <a:t>Mladý list</a:t>
            </a:r>
          </a:p>
        </p:txBody>
      </p:sp>
      <p:sp>
        <p:nvSpPr>
          <p:cNvPr id="9" name="Bublinový popisek: zahnutá čára 8">
            <a:extLst>
              <a:ext uri="{FF2B5EF4-FFF2-40B4-BE49-F238E27FC236}">
                <a16:creationId xmlns:a16="http://schemas.microsoft.com/office/drawing/2014/main" id="{7EBDB4DA-2435-CF1D-EF13-74F3640AB3FC}"/>
              </a:ext>
            </a:extLst>
          </p:cNvPr>
          <p:cNvSpPr/>
          <p:nvPr/>
        </p:nvSpPr>
        <p:spPr>
          <a:xfrm>
            <a:off x="3383410" y="5811576"/>
            <a:ext cx="2318611" cy="601134"/>
          </a:xfrm>
          <a:prstGeom prst="borderCallout2">
            <a:avLst>
              <a:gd name="adj1" fmla="val 51144"/>
              <a:gd name="adj2" fmla="val 98659"/>
              <a:gd name="adj3" fmla="val 46919"/>
              <a:gd name="adj4" fmla="val 125016"/>
              <a:gd name="adj5" fmla="val -31765"/>
              <a:gd name="adj6" fmla="val 175925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  <a:latin typeface="Curlz MT" panose="04040404050702020202" pitchFamily="82" charset="0"/>
              </a:rPr>
              <a:t>Kořínky</a:t>
            </a:r>
          </a:p>
        </p:txBody>
      </p:sp>
      <p:sp>
        <p:nvSpPr>
          <p:cNvPr id="10" name="Bublinový popisek: zahnutá čára 9">
            <a:extLst>
              <a:ext uri="{FF2B5EF4-FFF2-40B4-BE49-F238E27FC236}">
                <a16:creationId xmlns:a16="http://schemas.microsoft.com/office/drawing/2014/main" id="{DDBB55B6-011B-CF57-1972-EF560F4C79D7}"/>
              </a:ext>
            </a:extLst>
          </p:cNvPr>
          <p:cNvSpPr/>
          <p:nvPr/>
        </p:nvSpPr>
        <p:spPr>
          <a:xfrm>
            <a:off x="4178066" y="3966257"/>
            <a:ext cx="2318611" cy="601134"/>
          </a:xfrm>
          <a:prstGeom prst="borderCallout2">
            <a:avLst>
              <a:gd name="adj1" fmla="val 51144"/>
              <a:gd name="adj2" fmla="val 99598"/>
              <a:gd name="adj3" fmla="val 108488"/>
              <a:gd name="adj4" fmla="val 113748"/>
              <a:gd name="adj5" fmla="val 113104"/>
              <a:gd name="adj6" fmla="val 126628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  <a:latin typeface="Curlz MT" panose="04040404050702020202" pitchFamily="82" charset="0"/>
              </a:rPr>
              <a:t>Oddenek</a:t>
            </a:r>
          </a:p>
        </p:txBody>
      </p:sp>
      <p:sp>
        <p:nvSpPr>
          <p:cNvPr id="11" name="Bublinový popisek: zahnutá čára 10">
            <a:extLst>
              <a:ext uri="{FF2B5EF4-FFF2-40B4-BE49-F238E27FC236}">
                <a16:creationId xmlns:a16="http://schemas.microsoft.com/office/drawing/2014/main" id="{155E66D8-69E0-9ABD-C14E-C23D812AE6DA}"/>
              </a:ext>
            </a:extLst>
          </p:cNvPr>
          <p:cNvSpPr/>
          <p:nvPr/>
        </p:nvSpPr>
        <p:spPr>
          <a:xfrm>
            <a:off x="9698799" y="5726793"/>
            <a:ext cx="2318611" cy="850864"/>
          </a:xfrm>
          <a:prstGeom prst="borderCallout2">
            <a:avLst>
              <a:gd name="adj1" fmla="val 1248"/>
              <a:gd name="adj2" fmla="val 49832"/>
              <a:gd name="adj3" fmla="val -19608"/>
              <a:gd name="adj4" fmla="val 62573"/>
              <a:gd name="adj5" fmla="val -46925"/>
              <a:gd name="adj6" fmla="val 20522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  <a:latin typeface="Curlz MT" panose="04040404050702020202" pitchFamily="82" charset="0"/>
              </a:rPr>
              <a:t>Kupky s Výtrusnicemi</a:t>
            </a:r>
          </a:p>
        </p:txBody>
      </p:sp>
    </p:spTree>
    <p:extLst>
      <p:ext uri="{BB962C8B-B14F-4D97-AF65-F5344CB8AC3E}">
        <p14:creationId xmlns:p14="http://schemas.microsoft.com/office/powerpoint/2010/main" val="2438898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40962B-A82B-40CF-AAEE-DDEF06ECC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62" y="399664"/>
            <a:ext cx="10515600" cy="1325563"/>
          </a:xfrm>
        </p:spPr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Pletivo u vyšších rostlin</a:t>
            </a:r>
            <a:br>
              <a:rPr lang="cs-CZ" dirty="0">
                <a:latin typeface="Arial Black" panose="020B0A04020102020204" pitchFamily="34" charset="0"/>
              </a:rPr>
            </a:b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41F9C8-5FD4-4960-BDA2-2E6670490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662" y="1339464"/>
            <a:ext cx="4909457" cy="5114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Vodivá pletiva</a:t>
            </a:r>
            <a:endParaRPr lang="cs-CZ" sz="3200" dirty="0"/>
          </a:p>
          <a:p>
            <a:pPr marL="514350" indent="-514350">
              <a:buFont typeface="+mj-lt"/>
              <a:buAutoNum type="arabicPeriod"/>
            </a:pPr>
            <a:r>
              <a:rPr lang="cs-CZ" sz="3200" b="1" dirty="0"/>
              <a:t>Dřevní část – cévice</a:t>
            </a:r>
            <a:r>
              <a:rPr lang="cs-CZ" sz="3200" dirty="0"/>
              <a:t>, mrtvé buňky, vedou vodu a živiny z kořenů do nadzemní části.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b="1" dirty="0"/>
              <a:t>Lýková část – sítkovice</a:t>
            </a:r>
            <a:r>
              <a:rPr lang="cs-CZ" sz="3200" dirty="0"/>
              <a:t>, živé buňky, vedou produkty fotosyntézy ke kořenům, velmi primitivní.</a:t>
            </a:r>
          </a:p>
        </p:txBody>
      </p:sp>
      <p:pic>
        <p:nvPicPr>
          <p:cNvPr id="4098" name="Picture 2" descr="XylÃ©m â dÅevnÃ­ ÄÃ¡st (transpiraÄnÃ­ proud) â cÃ©vy, cÃ©vice. FloÃ©m â lÃ½kovÃ¡ ÄÃ¡st (asimilaÄnÃ­â¦">
            <a:extLst>
              <a:ext uri="{FF2B5EF4-FFF2-40B4-BE49-F238E27FC236}">
                <a16:creationId xmlns:a16="http://schemas.microsoft.com/office/drawing/2014/main" id="{44FA5F20-2E93-4D47-8046-AB671095FD4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 t="20537" r="4750"/>
          <a:stretch/>
        </p:blipFill>
        <p:spPr bwMode="auto">
          <a:xfrm>
            <a:off x="5901267" y="1190301"/>
            <a:ext cx="6146800" cy="511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31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trusnice. vÃ½trusy. prokel. samiÄÃ­ pohlavnÃ­ orgÃ¡n. oplozenÃ­. samÄÃ­ pohlavnÃ­ orgÃ¡n.">
            <a:extLst>
              <a:ext uri="{FF2B5EF4-FFF2-40B4-BE49-F238E27FC236}">
                <a16:creationId xmlns:a16="http://schemas.microsoft.com/office/drawing/2014/main" id="{40B51BE6-0DD6-4BB8-BC66-5C0C8735804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922" y="260392"/>
            <a:ext cx="8460182" cy="63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77E21D4-BCA5-F1E2-27B9-CAE66B7FFBEA}"/>
              </a:ext>
            </a:extLst>
          </p:cNvPr>
          <p:cNvSpPr txBox="1"/>
          <p:nvPr/>
        </p:nvSpPr>
        <p:spPr>
          <a:xfrm>
            <a:off x="414865" y="4624400"/>
            <a:ext cx="208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Jak roste kapradina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17E67A9-0B34-C2AE-F1E3-70DC4CC721A3}"/>
              </a:ext>
            </a:extLst>
          </p:cNvPr>
          <p:cNvSpPr txBox="1"/>
          <p:nvPr/>
        </p:nvSpPr>
        <p:spPr>
          <a:xfrm>
            <a:off x="414865" y="5071061"/>
            <a:ext cx="1879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Kapradiny</a:t>
            </a:r>
            <a:r>
              <a:rPr lang="cs-CZ" dirty="0"/>
              <a:t> 5 minut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482C37E-C5F9-CCE1-8A9E-22F9FB15D5AE}"/>
              </a:ext>
            </a:extLst>
          </p:cNvPr>
          <p:cNvSpPr txBox="1"/>
          <p:nvPr/>
        </p:nvSpPr>
        <p:spPr>
          <a:xfrm>
            <a:off x="414865" y="5517722"/>
            <a:ext cx="3073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5"/>
              </a:rPr>
              <a:t>Kapradiny Tišnovska 15 minut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7569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98135EBA-B3A3-4F88-BCB1-D0C8E63F4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89C9B4-D607-4A77-88E6-805D2C24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256" y="365124"/>
            <a:ext cx="4413749" cy="112403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sz="39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Kapradiny u nás</a:t>
            </a:r>
            <a:br>
              <a:rPr lang="en-US" sz="3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Polypodium vulgare - osladiÄ obecnÃ½">
            <a:extLst>
              <a:ext uri="{FF2B5EF4-FFF2-40B4-BE49-F238E27FC236}">
                <a16:creationId xmlns:a16="http://schemas.microsoft.com/office/drawing/2014/main" id="{91451116-7DDC-DDB0-88C5-0FADF8C9A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7" r="27575" b="2"/>
          <a:stretch/>
        </p:blipFill>
        <p:spPr bwMode="auto">
          <a:xfrm>
            <a:off x="361466" y="365124"/>
            <a:ext cx="2834938" cy="357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lezinik_zeleny02.jpg">
            <a:extLst>
              <a:ext uri="{FF2B5EF4-FFF2-40B4-BE49-F238E27FC236}">
                <a16:creationId xmlns:a16="http://schemas.microsoft.com/office/drawing/2014/main" id="{9882257F-8741-4F0E-E10E-2E60B6D608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234"/>
          <a:stretch/>
        </p:blipFill>
        <p:spPr bwMode="auto">
          <a:xfrm>
            <a:off x="3382833" y="365124"/>
            <a:ext cx="283493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447D1B1D-04C6-4151-9423-F5437649E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788307" y="831087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erbÃ¡Å Wendys - Dryopteris filix-mas - kapraÄ samec">
            <a:extLst>
              <a:ext uri="{FF2B5EF4-FFF2-40B4-BE49-F238E27FC236}">
                <a16:creationId xmlns:a16="http://schemas.microsoft.com/office/drawing/2014/main" id="{7994D2D0-5DEF-42FD-9EDE-D68303CD9C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" r="-5" b="-5"/>
          <a:stretch/>
        </p:blipFill>
        <p:spPr bwMode="auto">
          <a:xfrm>
            <a:off x="361466" y="4119239"/>
            <a:ext cx="2834938" cy="205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aroÅ¾natka">
            <a:extLst>
              <a:ext uri="{FF2B5EF4-FFF2-40B4-BE49-F238E27FC236}">
                <a16:creationId xmlns:a16="http://schemas.microsoft.com/office/drawing/2014/main" id="{31B00B16-D17B-4BA0-7583-1BA1BEC75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3" r="12074" b="1"/>
          <a:stretch/>
        </p:blipFill>
        <p:spPr bwMode="auto">
          <a:xfrm>
            <a:off x="3382834" y="2601911"/>
            <a:ext cx="2834937" cy="357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138062-075E-41D0-8877-264FAFFFC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70256" y="1147453"/>
            <a:ext cx="4413749" cy="502951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V lese;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Mezi kameny, skály;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Tropické druhy jako dekorace;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ČR: Kapraď samec, Papratka samičí, Sleziníky – zdi a skály, Osladič obecný – skály;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Tropy - parožnatka – podle listů.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FBD7F5A-FFFA-007B-9B7A-D285F10357CE}"/>
              </a:ext>
            </a:extLst>
          </p:cNvPr>
          <p:cNvSpPr txBox="1"/>
          <p:nvPr/>
        </p:nvSpPr>
        <p:spPr>
          <a:xfrm>
            <a:off x="858066" y="3338857"/>
            <a:ext cx="1841737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Osladič obecný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35F33C3-824E-25D8-D289-6A980911A0A5}"/>
              </a:ext>
            </a:extLst>
          </p:cNvPr>
          <p:cNvSpPr txBox="1"/>
          <p:nvPr/>
        </p:nvSpPr>
        <p:spPr>
          <a:xfrm>
            <a:off x="3927975" y="480982"/>
            <a:ext cx="1841737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Sleziník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74A8259-0BE4-BAD3-EE1F-1A23598DD05B}"/>
              </a:ext>
            </a:extLst>
          </p:cNvPr>
          <p:cNvSpPr txBox="1"/>
          <p:nvPr/>
        </p:nvSpPr>
        <p:spPr>
          <a:xfrm>
            <a:off x="3879433" y="5585265"/>
            <a:ext cx="1841737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Parožnatka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5B01B60-8D7A-F199-32B3-1726A15AB510}"/>
              </a:ext>
            </a:extLst>
          </p:cNvPr>
          <p:cNvSpPr txBox="1"/>
          <p:nvPr/>
        </p:nvSpPr>
        <p:spPr>
          <a:xfrm>
            <a:off x="361466" y="5785320"/>
            <a:ext cx="1841737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Kapraď samec</a:t>
            </a:r>
          </a:p>
        </p:txBody>
      </p:sp>
    </p:spTree>
    <p:extLst>
      <p:ext uri="{BB962C8B-B14F-4D97-AF65-F5344CB8AC3E}">
        <p14:creationId xmlns:p14="http://schemas.microsoft.com/office/powerpoint/2010/main" val="3920190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D8F342-F6DD-CB0B-479F-58D04781A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1684" y="170412"/>
            <a:ext cx="10178934" cy="1328730"/>
          </a:xfrm>
        </p:spPr>
        <p:txBody>
          <a:bodyPr>
            <a:normAutofit/>
          </a:bodyPr>
          <a:lstStyle/>
          <a:p>
            <a:r>
              <a:rPr lang="cs-CZ" sz="5200" dirty="0">
                <a:latin typeface="Arial Black" panose="020B0A04020102020204" pitchFamily="34" charset="0"/>
              </a:rPr>
              <a:t>I. Mechy a mechorosty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36E823-CF80-3EF8-CCDA-2C8E147F9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1382" y="1499142"/>
            <a:ext cx="10178934" cy="471413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Játrovky, mechy, rašeliník</a:t>
            </a:r>
          </a:p>
        </p:txBody>
      </p:sp>
      <p:pic>
        <p:nvPicPr>
          <p:cNvPr id="4" name="Picture 2" descr="alt: JÃ¡trovka porostnice mnohotvÃ¡rnÃ¡. DÃ¡vnÃ© jÃ¡trovky byly moÅ¾nÃ¡ prvnÃ­mi suchozemskÃ½miâ¦">
            <a:extLst>
              <a:ext uri="{FF2B5EF4-FFF2-40B4-BE49-F238E27FC236}">
                <a16:creationId xmlns:a16="http://schemas.microsoft.com/office/drawing/2014/main" id="{415BE874-7B2A-9ADE-4C66-D15BDA19E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" r="-2" b="11856"/>
          <a:stretch/>
        </p:blipFill>
        <p:spPr bwMode="auto">
          <a:xfrm>
            <a:off x="198741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Älomech sivÃ½">
            <a:extLst>
              <a:ext uri="{FF2B5EF4-FFF2-40B4-BE49-F238E27FC236}">
                <a16:creationId xmlns:a16="http://schemas.microsoft.com/office/drawing/2014/main" id="{7C7E2863-8B1D-D490-449E-BF584D450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" r="-2" b="6510"/>
          <a:stretch/>
        </p:blipFill>
        <p:spPr bwMode="auto">
          <a:xfrm>
            <a:off x="6189934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8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8EB33C-B421-DA80-A843-6895C6828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Mechorosty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A87D62-07EA-1E25-3F06-F4F2FBEF1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075"/>
            <a:ext cx="4063067" cy="4836834"/>
          </a:xfrm>
        </p:spPr>
        <p:txBody>
          <a:bodyPr>
            <a:normAutofit/>
          </a:bodyPr>
          <a:lstStyle/>
          <a:p>
            <a:r>
              <a:rPr lang="cs-CZ" dirty="0"/>
              <a:t>Patří mezi nejstarší </a:t>
            </a:r>
            <a:r>
              <a:rPr lang="cs-CZ" b="1" dirty="0"/>
              <a:t>suchozemské</a:t>
            </a:r>
            <a:r>
              <a:rPr lang="cs-CZ" dirty="0"/>
              <a:t> rostliny;</a:t>
            </a:r>
          </a:p>
          <a:p>
            <a:r>
              <a:rPr lang="cs-CZ" dirty="0"/>
              <a:t>Nemají vytvořena </a:t>
            </a:r>
            <a:br>
              <a:rPr lang="cs-CZ" dirty="0"/>
            </a:br>
            <a:r>
              <a:rPr lang="cs-CZ" dirty="0"/>
              <a:t>vodivá pletiva; </a:t>
            </a:r>
          </a:p>
          <a:p>
            <a:r>
              <a:rPr lang="cs-CZ" dirty="0"/>
              <a:t>Příjem vody i živin </a:t>
            </a:r>
            <a:br>
              <a:rPr lang="cs-CZ" dirty="0"/>
            </a:br>
            <a:r>
              <a:rPr lang="cs-CZ" dirty="0"/>
              <a:t>z dešťové vody </a:t>
            </a:r>
            <a:br>
              <a:rPr lang="cs-CZ" dirty="0"/>
            </a:br>
            <a:r>
              <a:rPr lang="cs-CZ" dirty="0"/>
              <a:t>a vzdušné vlhkosti;</a:t>
            </a:r>
          </a:p>
          <a:p>
            <a:r>
              <a:rPr lang="cs-CZ" dirty="0"/>
              <a:t>Malý vzrůst;</a:t>
            </a:r>
          </a:p>
          <a:p>
            <a:r>
              <a:rPr lang="cs-CZ" dirty="0"/>
              <a:t>Rostou v trsech, navzájem se podpírají.</a:t>
            </a:r>
          </a:p>
        </p:txBody>
      </p:sp>
      <p:pic>
        <p:nvPicPr>
          <p:cNvPr id="1032" name="Picture 8" descr="Forum / Obrázek : Porostnice mnohotvárná (Marchantia polymorpha) | Garten.cz">
            <a:extLst>
              <a:ext uri="{FF2B5EF4-FFF2-40B4-BE49-F238E27FC236}">
                <a16:creationId xmlns:a16="http://schemas.microsoft.com/office/drawing/2014/main" id="{AA97DB04-E779-1A24-2030-B578EC0AC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8" r="-1" b="9926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ělomech - CoJeCo.cz">
            <a:extLst>
              <a:ext uri="{FF2B5EF4-FFF2-40B4-BE49-F238E27FC236}">
                <a16:creationId xmlns:a16="http://schemas.microsoft.com/office/drawing/2014/main" id="{9BFE6CCE-2328-CA76-58D1-BD5481AE4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3" b="15757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D259518-C17D-03A6-2F85-70F6FC55BB42}"/>
              </a:ext>
            </a:extLst>
          </p:cNvPr>
          <p:cNvSpPr txBox="1"/>
          <p:nvPr/>
        </p:nvSpPr>
        <p:spPr>
          <a:xfrm>
            <a:off x="8667084" y="2167881"/>
            <a:ext cx="3521868" cy="3539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3200" b="1" dirty="0"/>
              <a:t>Dvě skupiny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b="1" dirty="0"/>
              <a:t>Játrovky</a:t>
            </a:r>
            <a:r>
              <a:rPr lang="cs-CZ" sz="3200" dirty="0"/>
              <a:t> – Porostnice mnohotvará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b="1" dirty="0"/>
              <a:t>Mechy</a:t>
            </a:r>
            <a:r>
              <a:rPr lang="cs-CZ" sz="3200" dirty="0"/>
              <a:t> - Bělomech sivý</a:t>
            </a:r>
            <a:br>
              <a:rPr lang="cs-CZ" sz="3200" dirty="0"/>
            </a:br>
            <a:r>
              <a:rPr lang="cs-CZ" sz="3200" dirty="0"/>
              <a:t>Rašeliník</a:t>
            </a:r>
          </a:p>
        </p:txBody>
      </p:sp>
    </p:spTree>
    <p:extLst>
      <p:ext uri="{BB962C8B-B14F-4D97-AF65-F5344CB8AC3E}">
        <p14:creationId xmlns:p14="http://schemas.microsoft.com/office/powerpoint/2010/main" val="534990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701802-4C4C-09FA-A9BA-88EBF6B23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408" y="-248328"/>
            <a:ext cx="5591175" cy="135147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Výskyt a význam</a:t>
            </a:r>
          </a:p>
        </p:txBody>
      </p:sp>
      <p:pic>
        <p:nvPicPr>
          <p:cNvPr id="5" name="Picture 6" descr="raÅ¡elinÃ­k">
            <a:extLst>
              <a:ext uri="{FF2B5EF4-FFF2-40B4-BE49-F238E27FC236}">
                <a16:creationId xmlns:a16="http://schemas.microsoft.com/office/drawing/2014/main" id="{240C6ADB-64FD-E61D-03DC-13FC382E4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5" r="33060" b="1"/>
          <a:stretch/>
        </p:blipFill>
        <p:spPr bwMode="auto"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27ABDA-B2FC-FACE-E3EA-B1E81F420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518" y="851101"/>
            <a:ext cx="4895850" cy="610205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 celé zeměkouli;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Nehostinná stanoviště – dlažba, spáleniště, okolí horských pramenů, pouště;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Někde převládají rašeliniště;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Osidlují čerstvě </a:t>
            </a:r>
            <a:br>
              <a:rPr lang="cs-CZ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obnaženou půdu;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Brání odnosu půdních částic;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Zadržují vodu a humus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Nejvíce vody zadrží rašeliník </a:t>
            </a:r>
            <a:br>
              <a:rPr lang="cs-CZ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(zvláštní buňky </a:t>
            </a:r>
            <a:r>
              <a:rPr lang="cs-CZ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hyalocysty</a:t>
            </a:r>
            <a:r>
              <a:rPr lang="cs-CZ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 odumřelého rašeliníku </a:t>
            </a:r>
            <a:br>
              <a:rPr lang="cs-CZ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vzniká rašelina.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2" descr="PlonÃ­k obecnÃ½ â Wikipedie">
            <a:extLst>
              <a:ext uri="{FF2B5EF4-FFF2-40B4-BE49-F238E27FC236}">
                <a16:creationId xmlns:a16="http://schemas.microsoft.com/office/drawing/2014/main" id="{7CF12EFF-9B39-E78B-F2C1-5F270F75C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2" r="27829"/>
          <a:stretch/>
        </p:blipFill>
        <p:spPr bwMode="auto"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E01F096-4342-73F3-3721-038A7CC3E560}"/>
              </a:ext>
            </a:extLst>
          </p:cNvPr>
          <p:cNvSpPr txBox="1"/>
          <p:nvPr/>
        </p:nvSpPr>
        <p:spPr>
          <a:xfrm>
            <a:off x="9363074" y="6078021"/>
            <a:ext cx="2374105" cy="46166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Ploník obecný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D3AA480-C5A5-A454-D420-D93A15BAE5E3}"/>
              </a:ext>
            </a:extLst>
          </p:cNvPr>
          <p:cNvSpPr txBox="1"/>
          <p:nvPr/>
        </p:nvSpPr>
        <p:spPr>
          <a:xfrm>
            <a:off x="533399" y="6078021"/>
            <a:ext cx="2374105" cy="46166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Rašeliník</a:t>
            </a:r>
            <a:endParaRPr lang="cs-CZ" b="1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0B2F763-1EA6-010E-9062-02F0999ADC37}"/>
              </a:ext>
            </a:extLst>
          </p:cNvPr>
          <p:cNvSpPr txBox="1"/>
          <p:nvPr/>
        </p:nvSpPr>
        <p:spPr>
          <a:xfrm>
            <a:off x="533399" y="318314"/>
            <a:ext cx="2087299" cy="1569660"/>
          </a:xfrm>
          <a:prstGeom prst="rect">
            <a:avLst/>
          </a:prstGeom>
          <a:solidFill>
            <a:schemeClr val="accent4">
              <a:alpha val="77000"/>
            </a:schemeClr>
          </a:solidFill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Ukazatel znečištění ovzduší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50728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9" name="Rectangle 2068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4" name="Picture 16" descr="Dobrovolníci pomáhají s revitalizací rašelinišť na Stožecku | Jižní Čechy  Teď!">
            <a:extLst>
              <a:ext uri="{FF2B5EF4-FFF2-40B4-BE49-F238E27FC236}">
                <a16:creationId xmlns:a16="http://schemas.microsoft.com/office/drawing/2014/main" id="{05066C10-9541-9AD8-1B0A-52D6FD7A6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8" r="-3" b="2185"/>
          <a:stretch/>
        </p:blipFill>
        <p:spPr bwMode="auto"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Černohorské rašeliniště | Krkonoše - oficiální webové stránky">
            <a:extLst>
              <a:ext uri="{FF2B5EF4-FFF2-40B4-BE49-F238E27FC236}">
                <a16:creationId xmlns:a16="http://schemas.microsoft.com/office/drawing/2014/main" id="{57516436-6B6B-7814-2092-83457C2F1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"/>
          <a:stretch/>
        </p:blipFill>
        <p:spPr bwMode="auto"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ašeliniště | kreacionismus.cz">
            <a:extLst>
              <a:ext uri="{FF2B5EF4-FFF2-40B4-BE49-F238E27FC236}">
                <a16:creationId xmlns:a16="http://schemas.microsoft.com/office/drawing/2014/main" id="{AE315E29-AD22-FF2F-6763-9741DBC8E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" r="26991" b="-1"/>
          <a:stretch/>
        </p:blipFill>
        <p:spPr bwMode="auto"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498599B-6325-2EAD-BD6E-D3980FB6B46A}"/>
              </a:ext>
            </a:extLst>
          </p:cNvPr>
          <p:cNvSpPr txBox="1"/>
          <p:nvPr/>
        </p:nvSpPr>
        <p:spPr>
          <a:xfrm>
            <a:off x="302386" y="302000"/>
            <a:ext cx="6121563" cy="6253999"/>
          </a:xfrm>
          <a:custGeom>
            <a:avLst/>
            <a:gdLst>
              <a:gd name="connsiteX0" fmla="*/ 0 w 4601421"/>
              <a:gd name="connsiteY0" fmla="*/ 0 h 5078313"/>
              <a:gd name="connsiteX1" fmla="*/ 4601421 w 4601421"/>
              <a:gd name="connsiteY1" fmla="*/ 0 h 5078313"/>
              <a:gd name="connsiteX2" fmla="*/ 4601421 w 4601421"/>
              <a:gd name="connsiteY2" fmla="*/ 5078313 h 5078313"/>
              <a:gd name="connsiteX3" fmla="*/ 0 w 4601421"/>
              <a:gd name="connsiteY3" fmla="*/ 5078313 h 5078313"/>
              <a:gd name="connsiteX4" fmla="*/ 0 w 4601421"/>
              <a:gd name="connsiteY4" fmla="*/ 0 h 5078313"/>
              <a:gd name="connsiteX0" fmla="*/ 0 w 4601421"/>
              <a:gd name="connsiteY0" fmla="*/ 0 h 5101463"/>
              <a:gd name="connsiteX1" fmla="*/ 4601421 w 4601421"/>
              <a:gd name="connsiteY1" fmla="*/ 0 h 5101463"/>
              <a:gd name="connsiteX2" fmla="*/ 3594424 w 4601421"/>
              <a:gd name="connsiteY2" fmla="*/ 5101463 h 5101463"/>
              <a:gd name="connsiteX3" fmla="*/ 0 w 4601421"/>
              <a:gd name="connsiteY3" fmla="*/ 5078313 h 5101463"/>
              <a:gd name="connsiteX4" fmla="*/ 0 w 4601421"/>
              <a:gd name="connsiteY4" fmla="*/ 0 h 5101463"/>
              <a:gd name="connsiteX0" fmla="*/ 0 w 4601421"/>
              <a:gd name="connsiteY0" fmla="*/ 0 h 5251934"/>
              <a:gd name="connsiteX1" fmla="*/ 4601421 w 4601421"/>
              <a:gd name="connsiteY1" fmla="*/ 0 h 5251934"/>
              <a:gd name="connsiteX2" fmla="*/ 4346779 w 4601421"/>
              <a:gd name="connsiteY2" fmla="*/ 5251934 h 5251934"/>
              <a:gd name="connsiteX3" fmla="*/ 0 w 4601421"/>
              <a:gd name="connsiteY3" fmla="*/ 5078313 h 5251934"/>
              <a:gd name="connsiteX4" fmla="*/ 0 w 4601421"/>
              <a:gd name="connsiteY4" fmla="*/ 0 h 5251934"/>
              <a:gd name="connsiteX0" fmla="*/ 0 w 4856065"/>
              <a:gd name="connsiteY0" fmla="*/ 0 h 5251934"/>
              <a:gd name="connsiteX1" fmla="*/ 4601421 w 4856065"/>
              <a:gd name="connsiteY1" fmla="*/ 0 h 5251934"/>
              <a:gd name="connsiteX2" fmla="*/ 4856065 w 4856065"/>
              <a:gd name="connsiteY2" fmla="*/ 5251934 h 5251934"/>
              <a:gd name="connsiteX3" fmla="*/ 0 w 4856065"/>
              <a:gd name="connsiteY3" fmla="*/ 5078313 h 5251934"/>
              <a:gd name="connsiteX4" fmla="*/ 0 w 4856065"/>
              <a:gd name="connsiteY4" fmla="*/ 0 h 5251934"/>
              <a:gd name="connsiteX0" fmla="*/ 0 w 6221878"/>
              <a:gd name="connsiteY0" fmla="*/ 0 h 5078313"/>
              <a:gd name="connsiteX1" fmla="*/ 4601421 w 6221878"/>
              <a:gd name="connsiteY1" fmla="*/ 0 h 5078313"/>
              <a:gd name="connsiteX2" fmla="*/ 6221878 w 6221878"/>
              <a:gd name="connsiteY2" fmla="*/ 4881544 h 5078313"/>
              <a:gd name="connsiteX3" fmla="*/ 0 w 6221878"/>
              <a:gd name="connsiteY3" fmla="*/ 5078313 h 5078313"/>
              <a:gd name="connsiteX4" fmla="*/ 0 w 6221878"/>
              <a:gd name="connsiteY4" fmla="*/ 0 h 5078313"/>
              <a:gd name="connsiteX0" fmla="*/ 0 w 4601421"/>
              <a:gd name="connsiteY0" fmla="*/ 0 h 5529726"/>
              <a:gd name="connsiteX1" fmla="*/ 4601421 w 4601421"/>
              <a:gd name="connsiteY1" fmla="*/ 0 h 5529726"/>
              <a:gd name="connsiteX2" fmla="*/ 3270333 w 4601421"/>
              <a:gd name="connsiteY2" fmla="*/ 5529726 h 5529726"/>
              <a:gd name="connsiteX3" fmla="*/ 0 w 4601421"/>
              <a:gd name="connsiteY3" fmla="*/ 5078313 h 5529726"/>
              <a:gd name="connsiteX4" fmla="*/ 0 w 4601421"/>
              <a:gd name="connsiteY4" fmla="*/ 0 h 5529726"/>
              <a:gd name="connsiteX0" fmla="*/ 0 w 5573695"/>
              <a:gd name="connsiteY0" fmla="*/ 0 h 5529726"/>
              <a:gd name="connsiteX1" fmla="*/ 5573695 w 5573695"/>
              <a:gd name="connsiteY1" fmla="*/ 0 h 5529726"/>
              <a:gd name="connsiteX2" fmla="*/ 3270333 w 5573695"/>
              <a:gd name="connsiteY2" fmla="*/ 5529726 h 5529726"/>
              <a:gd name="connsiteX3" fmla="*/ 0 w 5573695"/>
              <a:gd name="connsiteY3" fmla="*/ 5078313 h 5529726"/>
              <a:gd name="connsiteX4" fmla="*/ 0 w 5573695"/>
              <a:gd name="connsiteY4" fmla="*/ 0 h 5529726"/>
              <a:gd name="connsiteX0" fmla="*/ 0 w 5793614"/>
              <a:gd name="connsiteY0" fmla="*/ 69448 h 5599174"/>
              <a:gd name="connsiteX1" fmla="*/ 5793614 w 5793614"/>
              <a:gd name="connsiteY1" fmla="*/ 0 h 5599174"/>
              <a:gd name="connsiteX2" fmla="*/ 3270333 w 5793614"/>
              <a:gd name="connsiteY2" fmla="*/ 5599174 h 5599174"/>
              <a:gd name="connsiteX3" fmla="*/ 0 w 5793614"/>
              <a:gd name="connsiteY3" fmla="*/ 5147761 h 5599174"/>
              <a:gd name="connsiteX4" fmla="*/ 0 w 5793614"/>
              <a:gd name="connsiteY4" fmla="*/ 69448 h 5599174"/>
              <a:gd name="connsiteX0" fmla="*/ 0 w 5793614"/>
              <a:gd name="connsiteY0" fmla="*/ 69448 h 6201057"/>
              <a:gd name="connsiteX1" fmla="*/ 5793614 w 5793614"/>
              <a:gd name="connsiteY1" fmla="*/ 0 h 6201057"/>
              <a:gd name="connsiteX2" fmla="*/ 2969391 w 5793614"/>
              <a:gd name="connsiteY2" fmla="*/ 6201057 h 6201057"/>
              <a:gd name="connsiteX3" fmla="*/ 0 w 5793614"/>
              <a:gd name="connsiteY3" fmla="*/ 5147761 h 6201057"/>
              <a:gd name="connsiteX4" fmla="*/ 0 w 5793614"/>
              <a:gd name="connsiteY4" fmla="*/ 69448 h 6201057"/>
              <a:gd name="connsiteX0" fmla="*/ 0 w 6600365"/>
              <a:gd name="connsiteY0" fmla="*/ 56978 h 6188587"/>
              <a:gd name="connsiteX1" fmla="*/ 6600365 w 6600365"/>
              <a:gd name="connsiteY1" fmla="*/ 0 h 6188587"/>
              <a:gd name="connsiteX2" fmla="*/ 2969391 w 6600365"/>
              <a:gd name="connsiteY2" fmla="*/ 6188587 h 6188587"/>
              <a:gd name="connsiteX3" fmla="*/ 0 w 6600365"/>
              <a:gd name="connsiteY3" fmla="*/ 5135291 h 6188587"/>
              <a:gd name="connsiteX4" fmla="*/ 0 w 6600365"/>
              <a:gd name="connsiteY4" fmla="*/ 56978 h 6188587"/>
              <a:gd name="connsiteX0" fmla="*/ 0 w 6600365"/>
              <a:gd name="connsiteY0" fmla="*/ 0 h 6193963"/>
              <a:gd name="connsiteX1" fmla="*/ 6600365 w 6600365"/>
              <a:gd name="connsiteY1" fmla="*/ 5376 h 6193963"/>
              <a:gd name="connsiteX2" fmla="*/ 2969391 w 6600365"/>
              <a:gd name="connsiteY2" fmla="*/ 6193963 h 6193963"/>
              <a:gd name="connsiteX3" fmla="*/ 0 w 6600365"/>
              <a:gd name="connsiteY3" fmla="*/ 5140667 h 6193963"/>
              <a:gd name="connsiteX4" fmla="*/ 0 w 6600365"/>
              <a:gd name="connsiteY4" fmla="*/ 0 h 6193963"/>
              <a:gd name="connsiteX0" fmla="*/ 0 w 6600365"/>
              <a:gd name="connsiteY0" fmla="*/ 0 h 6642916"/>
              <a:gd name="connsiteX1" fmla="*/ 6600365 w 6600365"/>
              <a:gd name="connsiteY1" fmla="*/ 5376 h 6642916"/>
              <a:gd name="connsiteX2" fmla="*/ 3524032 w 6600365"/>
              <a:gd name="connsiteY2" fmla="*/ 6642916 h 6642916"/>
              <a:gd name="connsiteX3" fmla="*/ 0 w 6600365"/>
              <a:gd name="connsiteY3" fmla="*/ 5140667 h 6642916"/>
              <a:gd name="connsiteX4" fmla="*/ 0 w 6600365"/>
              <a:gd name="connsiteY4" fmla="*/ 0 h 6642916"/>
              <a:gd name="connsiteX0" fmla="*/ 0 w 6600365"/>
              <a:gd name="connsiteY0" fmla="*/ 0 h 6642916"/>
              <a:gd name="connsiteX1" fmla="*/ 6600365 w 6600365"/>
              <a:gd name="connsiteY1" fmla="*/ 5376 h 6642916"/>
              <a:gd name="connsiteX2" fmla="*/ 3524032 w 6600365"/>
              <a:gd name="connsiteY2" fmla="*/ 6642916 h 6642916"/>
              <a:gd name="connsiteX3" fmla="*/ 37816 w 6600365"/>
              <a:gd name="connsiteY3" fmla="*/ 6350343 h 6642916"/>
              <a:gd name="connsiteX4" fmla="*/ 0 w 6600365"/>
              <a:gd name="connsiteY4" fmla="*/ 0 h 6642916"/>
              <a:gd name="connsiteX0" fmla="*/ 0 w 6600365"/>
              <a:gd name="connsiteY0" fmla="*/ 0 h 6642916"/>
              <a:gd name="connsiteX1" fmla="*/ 6600365 w 6600365"/>
              <a:gd name="connsiteY1" fmla="*/ 5376 h 6642916"/>
              <a:gd name="connsiteX2" fmla="*/ 3524032 w 6600365"/>
              <a:gd name="connsiteY2" fmla="*/ 6642916 h 6642916"/>
              <a:gd name="connsiteX3" fmla="*/ 25211 w 6600365"/>
              <a:gd name="connsiteY3" fmla="*/ 6637174 h 6642916"/>
              <a:gd name="connsiteX4" fmla="*/ 0 w 6600365"/>
              <a:gd name="connsiteY4" fmla="*/ 0 h 6642916"/>
              <a:gd name="connsiteX0" fmla="*/ 0 w 6600365"/>
              <a:gd name="connsiteY0" fmla="*/ 0 h 6699528"/>
              <a:gd name="connsiteX1" fmla="*/ 6600365 w 6600365"/>
              <a:gd name="connsiteY1" fmla="*/ 5376 h 6699528"/>
              <a:gd name="connsiteX2" fmla="*/ 3524032 w 6600365"/>
              <a:gd name="connsiteY2" fmla="*/ 6642916 h 6699528"/>
              <a:gd name="connsiteX3" fmla="*/ 25211 w 6600365"/>
              <a:gd name="connsiteY3" fmla="*/ 6699528 h 6699528"/>
              <a:gd name="connsiteX4" fmla="*/ 0 w 6600365"/>
              <a:gd name="connsiteY4" fmla="*/ 0 h 6699528"/>
              <a:gd name="connsiteX0" fmla="*/ 0 w 6600365"/>
              <a:gd name="connsiteY0" fmla="*/ 0 h 6642916"/>
              <a:gd name="connsiteX1" fmla="*/ 6600365 w 6600365"/>
              <a:gd name="connsiteY1" fmla="*/ 5376 h 6642916"/>
              <a:gd name="connsiteX2" fmla="*/ 3524032 w 6600365"/>
              <a:gd name="connsiteY2" fmla="*/ 6642916 h 6642916"/>
              <a:gd name="connsiteX3" fmla="*/ 25211 w 6600365"/>
              <a:gd name="connsiteY3" fmla="*/ 6624703 h 6642916"/>
              <a:gd name="connsiteX4" fmla="*/ 0 w 6600365"/>
              <a:gd name="connsiteY4" fmla="*/ 0 h 6642916"/>
              <a:gd name="connsiteX0" fmla="*/ 0 w 6600365"/>
              <a:gd name="connsiteY0" fmla="*/ 0 h 6642916"/>
              <a:gd name="connsiteX1" fmla="*/ 6600365 w 6600365"/>
              <a:gd name="connsiteY1" fmla="*/ 5376 h 6642916"/>
              <a:gd name="connsiteX2" fmla="*/ 3524032 w 6600365"/>
              <a:gd name="connsiteY2" fmla="*/ 6642916 h 6642916"/>
              <a:gd name="connsiteX3" fmla="*/ 25211 w 6600365"/>
              <a:gd name="connsiteY3" fmla="*/ 6637174 h 6642916"/>
              <a:gd name="connsiteX4" fmla="*/ 0 w 6600365"/>
              <a:gd name="connsiteY4" fmla="*/ 0 h 6642916"/>
              <a:gd name="connsiteX0" fmla="*/ 0 w 6600365"/>
              <a:gd name="connsiteY0" fmla="*/ 0 h 6642916"/>
              <a:gd name="connsiteX1" fmla="*/ 6600365 w 6600365"/>
              <a:gd name="connsiteY1" fmla="*/ 5376 h 6642916"/>
              <a:gd name="connsiteX2" fmla="*/ 3524032 w 6600365"/>
              <a:gd name="connsiteY2" fmla="*/ 6642916 h 6642916"/>
              <a:gd name="connsiteX3" fmla="*/ 25211 w 6600365"/>
              <a:gd name="connsiteY3" fmla="*/ 6637174 h 6642916"/>
              <a:gd name="connsiteX4" fmla="*/ 0 w 6600365"/>
              <a:gd name="connsiteY4" fmla="*/ 0 h 6642916"/>
              <a:gd name="connsiteX0" fmla="*/ 0 w 6600365"/>
              <a:gd name="connsiteY0" fmla="*/ 0 h 6674587"/>
              <a:gd name="connsiteX1" fmla="*/ 6600365 w 6600365"/>
              <a:gd name="connsiteY1" fmla="*/ 5376 h 6674587"/>
              <a:gd name="connsiteX2" fmla="*/ 3524032 w 6600365"/>
              <a:gd name="connsiteY2" fmla="*/ 6642916 h 6674587"/>
              <a:gd name="connsiteX3" fmla="*/ 12605 w 6600365"/>
              <a:gd name="connsiteY3" fmla="*/ 6674587 h 6674587"/>
              <a:gd name="connsiteX4" fmla="*/ 0 w 6600365"/>
              <a:gd name="connsiteY4" fmla="*/ 0 h 6674587"/>
              <a:gd name="connsiteX0" fmla="*/ 0 w 6600365"/>
              <a:gd name="connsiteY0" fmla="*/ 0 h 6674587"/>
              <a:gd name="connsiteX1" fmla="*/ 6600365 w 6600365"/>
              <a:gd name="connsiteY1" fmla="*/ 5376 h 6674587"/>
              <a:gd name="connsiteX2" fmla="*/ 3587059 w 6600365"/>
              <a:gd name="connsiteY2" fmla="*/ 6667857 h 6674587"/>
              <a:gd name="connsiteX3" fmla="*/ 12605 w 6600365"/>
              <a:gd name="connsiteY3" fmla="*/ 6674587 h 6674587"/>
              <a:gd name="connsiteX4" fmla="*/ 0 w 6600365"/>
              <a:gd name="connsiteY4" fmla="*/ 0 h 667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0365" h="6674587">
                <a:moveTo>
                  <a:pt x="0" y="0"/>
                </a:moveTo>
                <a:lnTo>
                  <a:pt x="6600365" y="5376"/>
                </a:lnTo>
                <a:lnTo>
                  <a:pt x="3587059" y="6667857"/>
                </a:lnTo>
                <a:lnTo>
                  <a:pt x="12605" y="6674587"/>
                </a:lnTo>
                <a:cubicBezTo>
                  <a:pt x="4201" y="4462196"/>
                  <a:pt x="8404" y="2212391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59000"/>
            </a:schemeClr>
          </a:solidFill>
        </p:spPr>
        <p:txBody>
          <a:bodyPr wrap="square">
            <a:spAutoFit/>
          </a:bodyPr>
          <a:lstStyle/>
          <a:p>
            <a:r>
              <a:rPr lang="cs-CZ" sz="4200" b="1" i="0" dirty="0">
                <a:effectLst/>
                <a:latin typeface="Arial" panose="020B0604020202020204" pitchFamily="34" charset="0"/>
              </a:rPr>
              <a:t>Rašeliniště</a:t>
            </a:r>
            <a:r>
              <a:rPr lang="cs-CZ" sz="4000" b="0" i="0" dirty="0">
                <a:effectLst/>
                <a:latin typeface="Arial" panose="020B0604020202020204" pitchFamily="34" charset="0"/>
              </a:rPr>
              <a:t> </a:t>
            </a:r>
            <a:br>
              <a:rPr lang="cs-CZ" sz="4000" b="0" i="0" dirty="0">
                <a:effectLst/>
                <a:latin typeface="Arial" panose="020B0604020202020204" pitchFamily="34" charset="0"/>
              </a:rPr>
            </a:br>
            <a:r>
              <a:rPr lang="cs-CZ" sz="4000" b="0" i="0" dirty="0">
                <a:effectLst/>
                <a:latin typeface="Arial" panose="020B0604020202020204" pitchFamily="34" charset="0"/>
              </a:rPr>
              <a:t>(také </a:t>
            </a:r>
            <a:r>
              <a:rPr lang="cs-CZ" sz="4000" b="1" i="0" dirty="0">
                <a:effectLst/>
                <a:latin typeface="Arial" panose="020B0604020202020204" pitchFamily="34" charset="0"/>
              </a:rPr>
              <a:t>blata</a:t>
            </a:r>
            <a:r>
              <a:rPr lang="cs-CZ" sz="4000" b="0" i="0" dirty="0">
                <a:effectLst/>
                <a:latin typeface="Arial" panose="020B0604020202020204" pitchFamily="34" charset="0"/>
              </a:rPr>
              <a:t> nebo </a:t>
            </a:r>
            <a:r>
              <a:rPr lang="cs-CZ" sz="4000" b="1" i="0" dirty="0">
                <a:effectLst/>
                <a:latin typeface="Arial" panose="020B0604020202020204" pitchFamily="34" charset="0"/>
              </a:rPr>
              <a:t>slatě</a:t>
            </a:r>
            <a:r>
              <a:rPr lang="cs-CZ" sz="4000" b="0" i="0" dirty="0">
                <a:effectLst/>
                <a:latin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b="0" i="0" dirty="0">
                <a:effectLst/>
                <a:latin typeface="Arial" panose="020B0604020202020204" pitchFamily="34" charset="0"/>
              </a:rPr>
              <a:t>Bažinný </a:t>
            </a:r>
            <a:r>
              <a:rPr lang="cs-CZ" sz="3200" b="0" i="0" u="none" strike="noStrike" dirty="0">
                <a:effectLst/>
                <a:latin typeface="Arial" panose="020B0604020202020204" pitchFamily="34" charset="0"/>
              </a:rPr>
              <a:t>ekosystém</a:t>
            </a:r>
            <a:r>
              <a:rPr lang="cs-CZ" sz="3200" b="0" i="0" dirty="0">
                <a:effectLst/>
                <a:latin typeface="Arial" panose="020B0604020202020204" pitchFamily="34" charset="0"/>
              </a:rPr>
              <a:t>, který</a:t>
            </a:r>
            <a:br>
              <a:rPr lang="cs-CZ" sz="3200" b="0" i="0" dirty="0">
                <a:effectLst/>
                <a:latin typeface="Arial" panose="020B0604020202020204" pitchFamily="34" charset="0"/>
              </a:rPr>
            </a:br>
            <a:r>
              <a:rPr lang="cs-CZ" sz="3200" b="0" i="0" dirty="0">
                <a:effectLst/>
                <a:latin typeface="Arial" panose="020B0604020202020204" pitchFamily="34" charset="0"/>
              </a:rPr>
              <a:t>je trvale zamokřen.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b="0" i="0" dirty="0">
                <a:effectLst/>
                <a:latin typeface="Arial" panose="020B0604020202020204" pitchFamily="34" charset="0"/>
              </a:rPr>
              <a:t>Roste zde hlavně </a:t>
            </a:r>
            <a:br>
              <a:rPr lang="cs-CZ" sz="3200" b="0" i="0" dirty="0">
                <a:effectLst/>
                <a:latin typeface="Arial" panose="020B0604020202020204" pitchFamily="34" charset="0"/>
              </a:rPr>
            </a:br>
            <a:r>
              <a:rPr lang="cs-CZ" sz="3200" b="1" i="0" dirty="0">
                <a:effectLst/>
                <a:latin typeface="Arial" panose="020B0604020202020204" pitchFamily="34" charset="0"/>
              </a:rPr>
              <a:t>rašeliník a ploník</a:t>
            </a:r>
            <a:r>
              <a:rPr lang="cs-CZ" sz="3200" b="0" i="0" dirty="0">
                <a:effectLst/>
                <a:latin typeface="Arial" panose="020B0604020202020204" pitchFamily="34" charset="0"/>
              </a:rPr>
              <a:t>, </a:t>
            </a:r>
            <a:br>
              <a:rPr lang="cs-CZ" sz="3200" b="0" i="0" dirty="0">
                <a:effectLst/>
                <a:latin typeface="Arial" panose="020B0604020202020204" pitchFamily="34" charset="0"/>
              </a:rPr>
            </a:br>
            <a:r>
              <a:rPr lang="cs-CZ" sz="3200" b="0" i="0" dirty="0">
                <a:effectLst/>
                <a:latin typeface="Arial" panose="020B0604020202020204" pitchFamily="34" charset="0"/>
              </a:rPr>
              <a:t>kromě nich jsou </a:t>
            </a:r>
            <a:br>
              <a:rPr lang="cs-CZ" sz="3200" b="0" i="0" dirty="0">
                <a:effectLst/>
                <a:latin typeface="Arial" panose="020B0604020202020204" pitchFamily="34" charset="0"/>
              </a:rPr>
            </a:br>
            <a:r>
              <a:rPr lang="cs-CZ" sz="3200" b="0" i="0" dirty="0">
                <a:effectLst/>
                <a:latin typeface="Arial" panose="020B0604020202020204" pitchFamily="34" charset="0"/>
              </a:rPr>
              <a:t>zde keříčkovitá </a:t>
            </a:r>
            <a:br>
              <a:rPr lang="cs-CZ" sz="3200" b="0" i="0" dirty="0">
                <a:effectLst/>
                <a:latin typeface="Arial" panose="020B0604020202020204" pitchFamily="34" charset="0"/>
              </a:rPr>
            </a:br>
            <a:r>
              <a:rPr lang="cs-CZ" sz="3200" b="0" i="0" dirty="0">
                <a:effectLst/>
                <a:latin typeface="Arial" panose="020B0604020202020204" pitchFamily="34" charset="0"/>
              </a:rPr>
              <a:t>společenstva </a:t>
            </a:r>
            <a:br>
              <a:rPr lang="cs-CZ" sz="3200" b="0" i="0" dirty="0">
                <a:effectLst/>
                <a:latin typeface="Arial" panose="020B0604020202020204" pitchFamily="34" charset="0"/>
              </a:rPr>
            </a:br>
            <a:r>
              <a:rPr lang="cs-CZ" sz="3200" b="0" i="0" dirty="0">
                <a:effectLst/>
                <a:latin typeface="Arial" panose="020B0604020202020204" pitchFamily="34" charset="0"/>
              </a:rPr>
              <a:t>s </a:t>
            </a:r>
            <a:r>
              <a:rPr lang="cs-CZ" sz="3200" b="0" i="0" u="none" strike="noStrike" dirty="0">
                <a:effectLst/>
                <a:latin typeface="Arial" panose="020B0604020202020204" pitchFamily="34" charset="0"/>
              </a:rPr>
              <a:t>borůvkou</a:t>
            </a:r>
            <a:r>
              <a:rPr lang="cs-CZ" sz="3200" b="0" i="0" dirty="0">
                <a:effectLst/>
                <a:latin typeface="Arial" panose="020B0604020202020204" pitchFamily="34" charset="0"/>
              </a:rPr>
              <a:t>, </a:t>
            </a:r>
            <a:br>
              <a:rPr lang="cs-CZ" sz="3200" b="0" i="0" dirty="0">
                <a:effectLst/>
                <a:latin typeface="Arial" panose="020B0604020202020204" pitchFamily="34" charset="0"/>
              </a:rPr>
            </a:br>
            <a:r>
              <a:rPr lang="cs-CZ" sz="3200" b="0" i="0" u="none" strike="noStrike" dirty="0">
                <a:effectLst/>
                <a:latin typeface="Arial" panose="020B0604020202020204" pitchFamily="34" charset="0"/>
              </a:rPr>
              <a:t>brusinkou, </a:t>
            </a:r>
            <a:br>
              <a:rPr lang="cs-CZ" sz="3200" b="0" i="0" u="none" strike="noStrike" dirty="0">
                <a:effectLst/>
                <a:latin typeface="Arial" panose="020B0604020202020204" pitchFamily="34" charset="0"/>
              </a:rPr>
            </a:br>
            <a:r>
              <a:rPr lang="cs-CZ" sz="3200" b="0" i="0" u="none" strike="noStrike" dirty="0">
                <a:effectLst/>
                <a:latin typeface="Arial" panose="020B0604020202020204" pitchFamily="34" charset="0"/>
              </a:rPr>
              <a:t>vřesem </a:t>
            </a:r>
            <a:r>
              <a:rPr lang="cs-CZ" sz="3200" b="0" i="0" dirty="0">
                <a:effectLst/>
                <a:latin typeface="Arial" panose="020B0604020202020204" pitchFamily="34" charset="0"/>
              </a:rPr>
              <a:t>atd.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966821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plavuň pučivá | prirodavysociny.cz">
            <a:extLst>
              <a:ext uri="{FF2B5EF4-FFF2-40B4-BE49-F238E27FC236}">
                <a16:creationId xmlns:a16="http://schemas.microsoft.com/office/drawing/2014/main" id="{910FB7C3-885F-DFF8-A6B3-EE0E5CE47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4" b="7252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řeslička rolní - Každýdenjedar.cz">
            <a:extLst>
              <a:ext uri="{FF2B5EF4-FFF2-40B4-BE49-F238E27FC236}">
                <a16:creationId xmlns:a16="http://schemas.microsoft.com/office/drawing/2014/main" id="{D378505B-4BEC-1249-BD9E-31ADD8993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2" r="1539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ame 1036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D8F342-F6DD-CB0B-479F-58D04781A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6895" y="1625601"/>
            <a:ext cx="4078209" cy="3183466"/>
          </a:xfrm>
          <a:noFill/>
        </p:spPr>
        <p:txBody>
          <a:bodyPr anchor="ctr">
            <a:normAutofit/>
          </a:bodyPr>
          <a:lstStyle/>
          <a:p>
            <a:r>
              <a:rPr lang="cs-CZ" sz="4000" dirty="0">
                <a:solidFill>
                  <a:srgbClr val="080808"/>
                </a:solidFill>
                <a:latin typeface="Arial Black" panose="020B0A04020102020204" pitchFamily="34" charset="0"/>
              </a:rPr>
              <a:t>II. </a:t>
            </a:r>
            <a:br>
              <a:rPr lang="cs-CZ" sz="4000" dirty="0">
                <a:solidFill>
                  <a:srgbClr val="080808"/>
                </a:solidFill>
                <a:latin typeface="Arial Black" panose="020B0A04020102020204" pitchFamily="34" charset="0"/>
              </a:rPr>
            </a:br>
            <a:r>
              <a:rPr lang="cs-CZ" sz="4000" dirty="0">
                <a:solidFill>
                  <a:srgbClr val="080808"/>
                </a:solidFill>
                <a:latin typeface="Arial Black" panose="020B0A04020102020204" pitchFamily="34" charset="0"/>
              </a:rPr>
              <a:t>Plavuně </a:t>
            </a:r>
            <a:br>
              <a:rPr lang="cs-CZ" sz="4000" dirty="0">
                <a:solidFill>
                  <a:srgbClr val="080808"/>
                </a:solidFill>
                <a:latin typeface="Arial Black" panose="020B0A04020102020204" pitchFamily="34" charset="0"/>
              </a:rPr>
            </a:br>
            <a:r>
              <a:rPr lang="cs-CZ" sz="4000" dirty="0">
                <a:solidFill>
                  <a:srgbClr val="080808"/>
                </a:solidFill>
                <a:latin typeface="Arial Black" panose="020B0A04020102020204" pitchFamily="34" charset="0"/>
              </a:rPr>
              <a:t>a </a:t>
            </a:r>
            <a:br>
              <a:rPr lang="cs-CZ" sz="4000" dirty="0">
                <a:solidFill>
                  <a:srgbClr val="080808"/>
                </a:solidFill>
                <a:latin typeface="Arial Black" panose="020B0A04020102020204" pitchFamily="34" charset="0"/>
              </a:rPr>
            </a:br>
            <a:r>
              <a:rPr lang="cs-CZ" sz="4000" dirty="0">
                <a:solidFill>
                  <a:srgbClr val="080808"/>
                </a:solidFill>
                <a:latin typeface="Arial Black" panose="020B0A04020102020204" pitchFamily="34" charset="0"/>
              </a:rPr>
              <a:t>přesličky</a:t>
            </a:r>
          </a:p>
        </p:txBody>
      </p:sp>
    </p:spTree>
    <p:extLst>
      <p:ext uri="{BB962C8B-B14F-4D97-AF65-F5344CB8AC3E}">
        <p14:creationId xmlns:p14="http://schemas.microsoft.com/office/powerpoint/2010/main" val="1037293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4" name="Zástupný obsah 2">
            <a:extLst>
              <a:ext uri="{FF2B5EF4-FFF2-40B4-BE49-F238E27FC236}">
                <a16:creationId xmlns:a16="http://schemas.microsoft.com/office/drawing/2014/main" id="{A73BF43A-7056-D85F-65A6-00F401E7038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9772374"/>
              </p:ext>
            </p:extLst>
          </p:nvPr>
        </p:nvGraphicFramePr>
        <p:xfrm>
          <a:off x="727947" y="793554"/>
          <a:ext cx="5181600" cy="5532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 descr="Plavuně, kapradiny a přesličky (střední) – online Přesouvání">
            <a:extLst>
              <a:ext uri="{FF2B5EF4-FFF2-40B4-BE49-F238E27FC236}">
                <a16:creationId xmlns:a16="http://schemas.microsoft.com/office/drawing/2014/main" id="{C98BA686-9170-7AFA-6409-8C95795A4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7" y="0"/>
            <a:ext cx="6132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13F9703-3B01-0950-5BFC-B86E2FB860A4}"/>
              </a:ext>
            </a:extLst>
          </p:cNvPr>
          <p:cNvSpPr txBox="1"/>
          <p:nvPr/>
        </p:nvSpPr>
        <p:spPr>
          <a:xfrm>
            <a:off x="6359368" y="6195264"/>
            <a:ext cx="264323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Plavuň vidlačka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97341A0-F96D-34D0-EB7F-22813FE1E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49" y="440540"/>
            <a:ext cx="2383971" cy="706029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cs-CZ" dirty="0">
                <a:latin typeface="Arial Black" panose="020B0A04020102020204" pitchFamily="34" charset="0"/>
              </a:rPr>
              <a:t>Plavuně</a:t>
            </a:r>
          </a:p>
        </p:txBody>
      </p:sp>
    </p:spTree>
    <p:extLst>
      <p:ext uri="{BB962C8B-B14F-4D97-AF65-F5344CB8AC3E}">
        <p14:creationId xmlns:p14="http://schemas.microsoft.com/office/powerpoint/2010/main" val="173465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6DA632-BCA6-436A-A086-FB620785B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12454"/>
            <a:ext cx="2381250" cy="21018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36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Plavuně</a:t>
            </a:r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C92A84-70A4-487D-AA37-88B818A64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15065" y="173591"/>
            <a:ext cx="3243262" cy="25763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400" dirty="0"/>
              <a:t>Vznik černého uhlí;</a:t>
            </a:r>
          </a:p>
          <a:p>
            <a:r>
              <a:rPr lang="cs-CZ" sz="2400" dirty="0"/>
              <a:t>Dnes  jen drobné byliny;</a:t>
            </a:r>
          </a:p>
          <a:p>
            <a:r>
              <a:rPr lang="cs-CZ" sz="2400" dirty="0"/>
              <a:t>plazivé, vidličnatě větvené stonky.</a:t>
            </a:r>
          </a:p>
        </p:txBody>
      </p:sp>
      <p:pic>
        <p:nvPicPr>
          <p:cNvPr id="4100" name="Picture 4" descr="Šídlatka jezerní - Isoetes lacustris L. - PŘÍRODA.cz">
            <a:extLst>
              <a:ext uri="{FF2B5EF4-FFF2-40B4-BE49-F238E27FC236}">
                <a16:creationId xmlns:a16="http://schemas.microsoft.com/office/drawing/2014/main" id="{6C01A6F4-D31F-AB63-F40C-798B5ED8E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" b="7220"/>
          <a:stretch/>
        </p:blipFill>
        <p:spPr bwMode="auto">
          <a:xfrm>
            <a:off x="20" y="2959630"/>
            <a:ext cx="6400781" cy="389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ohled zblízka na rostlinu s výtrusnými klasy">
            <a:extLst>
              <a:ext uri="{FF2B5EF4-FFF2-40B4-BE49-F238E27FC236}">
                <a16:creationId xmlns:a16="http://schemas.microsoft.com/office/drawing/2014/main" id="{6BF6CB71-2AF9-49F7-DB08-ECF516119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2" r="-1" b="-1"/>
          <a:stretch/>
        </p:blipFill>
        <p:spPr bwMode="auto">
          <a:xfrm>
            <a:off x="6591299" y="1"/>
            <a:ext cx="56007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8971222-5504-5BD5-D05C-B2C633E831D7}"/>
              </a:ext>
            </a:extLst>
          </p:cNvPr>
          <p:cNvSpPr txBox="1"/>
          <p:nvPr/>
        </p:nvSpPr>
        <p:spPr>
          <a:xfrm>
            <a:off x="7666545" y="6165502"/>
            <a:ext cx="3450208" cy="461665"/>
          </a:xfrm>
          <a:prstGeom prst="rect">
            <a:avLst/>
          </a:prstGeom>
          <a:solidFill>
            <a:schemeClr val="accent2">
              <a:lumMod val="60000"/>
              <a:lumOff val="4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Plavuň vidlačka</a:t>
            </a:r>
            <a:endParaRPr lang="en-US" sz="2400" b="1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7C287BD-13DB-015F-6846-A3AE4B46F1C6}"/>
              </a:ext>
            </a:extLst>
          </p:cNvPr>
          <p:cNvSpPr txBox="1"/>
          <p:nvPr/>
        </p:nvSpPr>
        <p:spPr>
          <a:xfrm>
            <a:off x="1432434" y="6165503"/>
            <a:ext cx="3450208" cy="461665"/>
          </a:xfrm>
          <a:prstGeom prst="rect">
            <a:avLst/>
          </a:prstGeom>
          <a:solidFill>
            <a:schemeClr val="accent2">
              <a:lumMod val="60000"/>
              <a:lumOff val="40000"/>
              <a:alpha val="6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Šídlatka jezerní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82138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0E76D-DD3A-4378-A17C-EB0853588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6" y="462019"/>
            <a:ext cx="424900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Přesličky</a:t>
            </a:r>
          </a:p>
        </p:txBody>
      </p:sp>
      <p:sp>
        <p:nvSpPr>
          <p:cNvPr id="6151" name="Freeform: Shape 6150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Přeslička rolní - Každýdenjedar.cz">
            <a:extLst>
              <a:ext uri="{FF2B5EF4-FFF2-40B4-BE49-F238E27FC236}">
                <a16:creationId xmlns:a16="http://schemas.microsoft.com/office/drawing/2014/main" id="{9D6BF577-7A32-F957-FFCC-E6D681C41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4" b="11716"/>
          <a:stretch/>
        </p:blipFill>
        <p:spPr bwMode="auto"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Freeform: Shape 6152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PÅesliÄka obrovskÃ¡ (Equisetum telmateia) na prameniÅ¡ti v ÄÃ¡sti BÃ­lÃ© potoky (7. 6.â¦">
            <a:extLst>
              <a:ext uri="{FF2B5EF4-FFF2-40B4-BE49-F238E27FC236}">
                <a16:creationId xmlns:a16="http://schemas.microsoft.com/office/drawing/2014/main" id="{8728279B-3691-F75F-D6D2-75C643456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r="5633" b="-1"/>
          <a:stretch/>
        </p:blipFill>
        <p:spPr bwMode="auto"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96CB3C6-7099-9576-CA12-1B4B2104AD84}"/>
              </a:ext>
            </a:extLst>
          </p:cNvPr>
          <p:cNvSpPr txBox="1"/>
          <p:nvPr/>
        </p:nvSpPr>
        <p:spPr>
          <a:xfrm>
            <a:off x="8854253" y="6165502"/>
            <a:ext cx="2567513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</a:rPr>
              <a:t>Přeslička lesní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B0156C1-5F0D-01BA-342E-C88E11E0FEEF}"/>
              </a:ext>
            </a:extLst>
          </p:cNvPr>
          <p:cNvSpPr txBox="1"/>
          <p:nvPr/>
        </p:nvSpPr>
        <p:spPr>
          <a:xfrm>
            <a:off x="6893779" y="1796702"/>
            <a:ext cx="2567513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</a:rPr>
              <a:t>Přeslička rolní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191819-F893-48A2-8851-E84B68711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979" y="1559088"/>
            <a:ext cx="4960933" cy="506807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Článkovaný stonek;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Větve uspořádané do </a:t>
            </a:r>
            <a:r>
              <a:rPr lang="cs-CZ" b="1" dirty="0"/>
              <a:t>přeslenu;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Stonek – dutý</a:t>
            </a:r>
            <a:r>
              <a:rPr lang="cs-CZ" dirty="0"/>
              <a:t>, rýhovaný, buněčných stěnách </a:t>
            </a:r>
            <a:r>
              <a:rPr lang="cs-CZ" b="1" dirty="0"/>
              <a:t>křemík  – dříve využívány na čištění kovového nádobí;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U nás přeslička rolní, lesní </a:t>
            </a:r>
            <a:br>
              <a:rPr lang="cs-CZ" dirty="0"/>
            </a:br>
            <a:r>
              <a:rPr lang="cs-CZ" dirty="0"/>
              <a:t>a bahenní (jedovatá);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Významná pro své léčivé účinky jen přeslička rolní.</a:t>
            </a:r>
          </a:p>
        </p:txBody>
      </p:sp>
      <p:pic>
        <p:nvPicPr>
          <p:cNvPr id="10" name="Grafický objekt 9" descr="Nebezpečí se souvislou výplní">
            <a:extLst>
              <a:ext uri="{FF2B5EF4-FFF2-40B4-BE49-F238E27FC236}">
                <a16:creationId xmlns:a16="http://schemas.microsoft.com/office/drawing/2014/main" id="{11AA65FA-9F58-D0CB-EAD7-2C8CB18E0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4178" y="4032763"/>
            <a:ext cx="1126067" cy="112606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4C08A31-F341-F8C1-1FA8-8F39255EEACF}"/>
              </a:ext>
            </a:extLst>
          </p:cNvPr>
          <p:cNvSpPr txBox="1"/>
          <p:nvPr/>
        </p:nvSpPr>
        <p:spPr>
          <a:xfrm>
            <a:off x="931236" y="6211444"/>
            <a:ext cx="3335866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hlinkClick r:id="rId6"/>
              </a:rPr>
              <a:t>Prehistorický les video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85839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518</Words>
  <Application>Microsoft Office PowerPoint</Application>
  <PresentationFormat>Širokoúhlá obrazovka</PresentationFormat>
  <Paragraphs>87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Curlz MT</vt:lpstr>
      <vt:lpstr>Wingdings</vt:lpstr>
      <vt:lpstr>Motiv Office</vt:lpstr>
      <vt:lpstr>Nejstarší  suchozemské  rostliny</vt:lpstr>
      <vt:lpstr>I. Mechy a mechorosty</vt:lpstr>
      <vt:lpstr>Mechorosty</vt:lpstr>
      <vt:lpstr>Výskyt a význam</vt:lpstr>
      <vt:lpstr>Prezentace aplikace PowerPoint</vt:lpstr>
      <vt:lpstr>II.  Plavuně  a  přesličky</vt:lpstr>
      <vt:lpstr>Plavuně</vt:lpstr>
      <vt:lpstr>Plavuně</vt:lpstr>
      <vt:lpstr>Přesličky</vt:lpstr>
      <vt:lpstr>Prezentace aplikace PowerPoint</vt:lpstr>
      <vt:lpstr>Prezentace aplikace PowerPoint</vt:lpstr>
      <vt:lpstr>Uhlí</vt:lpstr>
      <vt:lpstr>Těžba  uhlí u nás</vt:lpstr>
      <vt:lpstr>III.  Kapradiny</vt:lpstr>
      <vt:lpstr>Kapradiny</vt:lpstr>
      <vt:lpstr>Pletivo u vyšších rostlin </vt:lpstr>
      <vt:lpstr>Prezentace aplikace PowerPoint</vt:lpstr>
      <vt:lpstr>Kapradiny u nás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Mechy a mechorosty</dc:title>
  <dc:creator>Coufal Petr</dc:creator>
  <cp:lastModifiedBy>Coufal Petr</cp:lastModifiedBy>
  <cp:revision>1</cp:revision>
  <dcterms:created xsi:type="dcterms:W3CDTF">2023-01-22T14:34:10Z</dcterms:created>
  <dcterms:modified xsi:type="dcterms:W3CDTF">2023-02-18T16:37:25Z</dcterms:modified>
</cp:coreProperties>
</file>